
<file path=[Content_Types].xml><?xml version="1.0" encoding="utf-8"?>
<Types xmlns="http://schemas.openxmlformats.org/package/2006/content-types">
  <Default Extension="xml" ContentType="application/vnd.openxmlformats-package.core-properties+xml"/>
  <Default Extension="emf" ContentType="image/x-emf"/>
  <Default Extension="gif" ContentType="image/gif"/>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6ef8701091446a" /><Relationship Type="http://schemas.openxmlformats.org/officeDocument/2006/relationships/extended-properties" Target="/docProps/app.xml" Id="R2a4e39149910475a" /><Relationship Type="http://schemas.openxmlformats.org/officeDocument/2006/relationships/officeDocument" Target="/ppt/presentation.xml" Id="Rb0578a434224402b" /></Relationships>
</file>

<file path=ppt/presentation.xml><?xml version="1.0" encoding="utf-8"?>
<p:presentation xmlns:p="http://schemas.openxmlformats.org/presentationml/2006/main">
  <p:sldMasterIdLst>
    <p:sldMasterId xmlns:r="http://schemas.openxmlformats.org/officeDocument/2006/relationships" id="2147483648" r:id="Rc9e0299d67cc4876"/>
  </p:sldMasterIdLst>
  <p:notesMasterIdLst>
    <p:notesMasterId xmlns:r="http://schemas.openxmlformats.org/officeDocument/2006/relationships" r:id="Ra58bb7fba7e142ba"/>
  </p:notesMasterIdLst>
  <p:sldIdLst>
    <p:sldId xmlns:r="http://schemas.openxmlformats.org/officeDocument/2006/relationships" id="256" r:id="Re18c1199aef24a6a"/>
    <p:sldId xmlns:r="http://schemas.openxmlformats.org/officeDocument/2006/relationships" id="257" r:id="R684281df229c4d05"/>
    <p:sldId xmlns:r="http://schemas.openxmlformats.org/officeDocument/2006/relationships" id="258" r:id="R8a872ffeb6d44f7e"/>
    <p:sldId xmlns:r="http://schemas.openxmlformats.org/officeDocument/2006/relationships" id="259" r:id="R6d4e2e62739044ef"/>
    <p:sldId xmlns:r="http://schemas.openxmlformats.org/officeDocument/2006/relationships" id="260" r:id="R094e0c3bf427482e"/>
    <p:sldId xmlns:r="http://schemas.openxmlformats.org/officeDocument/2006/relationships" id="261" r:id="Re56915812a8c4b06"/>
    <p:sldId xmlns:r="http://schemas.openxmlformats.org/officeDocument/2006/relationships" id="262" r:id="R77963a180c904c34"/>
    <p:sldId xmlns:r="http://schemas.openxmlformats.org/officeDocument/2006/relationships" id="263" r:id="R43ee151e8b144e8b"/>
    <p:sldId xmlns:r="http://schemas.openxmlformats.org/officeDocument/2006/relationships" id="264" r:id="Rfb83dde71469408a"/>
    <p:sldId xmlns:r="http://schemas.openxmlformats.org/officeDocument/2006/relationships" id="265" r:id="R22018805dd9445ff"/>
    <p:sldId xmlns:r="http://schemas.openxmlformats.org/officeDocument/2006/relationships" id="266" r:id="R130de365d9f544b0"/>
    <p:sldId xmlns:r="http://schemas.openxmlformats.org/officeDocument/2006/relationships" id="267" r:id="R534d5002289b4a98"/>
    <p:sldId xmlns:r="http://schemas.openxmlformats.org/officeDocument/2006/relationships" id="268" r:id="R6daaf25fbbba434e"/>
    <p:sldId xmlns:r="http://schemas.openxmlformats.org/officeDocument/2006/relationships" id="269" r:id="R196162019b934c78"/>
    <p:sldId xmlns:r="http://schemas.openxmlformats.org/officeDocument/2006/relationships" id="270" r:id="R36979820ff854e52"/>
    <p:sldId xmlns:r="http://schemas.openxmlformats.org/officeDocument/2006/relationships" id="271" r:id="R67189cb394074a0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5d452cf4badd4b27" /><Relationship Type="http://schemas.openxmlformats.org/officeDocument/2006/relationships/slideMaster" Target="/ppt/slideMasters/slideMaster1.xml" Id="Rc9e0299d67cc4876" /><Relationship Type="http://schemas.openxmlformats.org/officeDocument/2006/relationships/notesMaster" Target="/ppt/notesMasters/notesMaster1.xml" Id="Ra58bb7fba7e142ba" /><Relationship Type="http://schemas.openxmlformats.org/officeDocument/2006/relationships/presProps" Target="/ppt/presProps.xml" Id="Ref784b9f6d8d4bae" /><Relationship Type="http://schemas.openxmlformats.org/officeDocument/2006/relationships/viewProps" Target="/ppt/viewProps.xml" Id="R70024bc901854bf1" /><Relationship Type="http://schemas.openxmlformats.org/officeDocument/2006/relationships/tableStyles" Target="/ppt/tableStyles.xml" Id="Rbd31768b6d3249bb" /><Relationship Type="http://schemas.openxmlformats.org/officeDocument/2006/relationships/slide" Target="/ppt/slides/slide1.xml" Id="Re18c1199aef24a6a" /><Relationship Type="http://schemas.openxmlformats.org/officeDocument/2006/relationships/slide" Target="/ppt/slides/slide2.xml" Id="R684281df229c4d05" /><Relationship Type="http://schemas.openxmlformats.org/officeDocument/2006/relationships/slide" Target="/ppt/slides/slide3.xml" Id="R8a872ffeb6d44f7e" /><Relationship Type="http://schemas.openxmlformats.org/officeDocument/2006/relationships/slide" Target="/ppt/slides/slide4.xml" Id="R6d4e2e62739044ef" /><Relationship Type="http://schemas.openxmlformats.org/officeDocument/2006/relationships/slide" Target="/ppt/slides/slide5.xml" Id="R094e0c3bf427482e" /><Relationship Type="http://schemas.openxmlformats.org/officeDocument/2006/relationships/slide" Target="/ppt/slides/slide6.xml" Id="Re56915812a8c4b06" /><Relationship Type="http://schemas.openxmlformats.org/officeDocument/2006/relationships/slide" Target="/ppt/slides/slide7.xml" Id="R77963a180c904c34" /><Relationship Type="http://schemas.openxmlformats.org/officeDocument/2006/relationships/slide" Target="/ppt/slides/slide8.xml" Id="R43ee151e8b144e8b" /><Relationship Type="http://schemas.openxmlformats.org/officeDocument/2006/relationships/slide" Target="/ppt/slides/slide9.xml" Id="Rfb83dde71469408a" /><Relationship Type="http://schemas.openxmlformats.org/officeDocument/2006/relationships/slide" Target="/ppt/slides/slide10.xml" Id="R22018805dd9445ff" /><Relationship Type="http://schemas.openxmlformats.org/officeDocument/2006/relationships/slide" Target="/ppt/slides/slide11.xml" Id="R130de365d9f544b0" /><Relationship Type="http://schemas.openxmlformats.org/officeDocument/2006/relationships/slide" Target="/ppt/slides/slide12.xml" Id="R534d5002289b4a98" /><Relationship Type="http://schemas.openxmlformats.org/officeDocument/2006/relationships/slide" Target="/ppt/slides/slide13.xml" Id="R6daaf25fbbba434e" /><Relationship Type="http://schemas.openxmlformats.org/officeDocument/2006/relationships/slide" Target="/ppt/slides/slide14.xml" Id="R196162019b934c78" /><Relationship Type="http://schemas.openxmlformats.org/officeDocument/2006/relationships/slide" Target="/ppt/slides/slide15.xml" Id="R36979820ff854e52" /><Relationship Type="http://schemas.openxmlformats.org/officeDocument/2006/relationships/slide" Target="/ppt/slides/slide16.xml" Id="R67189cb394074a0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b1472bd7a64d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AspIT">
  <a:themeElements>
    <a:clrScheme name="AspIT">
      <a:dk1>
        <a:srgbClr val="000000"/>
      </a:dk1>
      <a:lt1>
        <a:srgbClr val="FFFFFF"/>
      </a:lt1>
      <a:dk2>
        <a:srgbClr val="000000"/>
      </a:dk2>
      <a:lt2>
        <a:srgbClr val="FFFFFF"/>
      </a:lt2>
      <a:accent1>
        <a:srgbClr val="194541"/>
      </a:accent1>
      <a:accent2>
        <a:srgbClr val="FF5747"/>
      </a:accent2>
      <a:accent3>
        <a:srgbClr val="286759"/>
      </a:accent3>
      <a:accent4>
        <a:srgbClr val="919191"/>
      </a:accent4>
      <a:accent5>
        <a:srgbClr val="091918"/>
      </a:accent5>
      <a:accent6>
        <a:srgbClr val="389D88"/>
      </a:accent6>
      <a:hlink>
        <a:srgbClr val="FF5746"/>
      </a:hlink>
      <a:folHlink>
        <a:srgbClr val="FF5746"/>
      </a:folHlink>
    </a:clrScheme>
    <a:fontScheme name="AspIT">
      <a:majorFont>
        <a:latin typeface="Calibri"/>
        <a:ea typeface=""/>
        <a:cs typeface=""/>
      </a:majorFont>
      <a:minorFont>
        <a:latin typeface="Calibri Light"/>
        <a:ea typeface=""/>
        <a:cs typeface=""/>
      </a:minorFont>
    </a:fontScheme>
    <a:fmtScheme name="AspI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643967a2d940d3" /><Relationship Type="http://schemas.openxmlformats.org/officeDocument/2006/relationships/notesMaster" Target="/ppt/notesMasters/notesMaster1.xml" Id="R6136270c04cd44b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04ded1775d4e8c" /><Relationship Type="http://schemas.openxmlformats.org/officeDocument/2006/relationships/notesMaster" Target="/ppt/notesMasters/notesMaster1.xml" Id="R5bb976e1e161436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08967e136514a4c" /><Relationship Type="http://schemas.openxmlformats.org/officeDocument/2006/relationships/notesMaster" Target="/ppt/notesMasters/notesMaster1.xml" Id="R0d5685e6d5a544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ad67394c2d466c" /><Relationship Type="http://schemas.openxmlformats.org/officeDocument/2006/relationships/notesMaster" Target="/ppt/notesMasters/notesMaster1.xml" Id="Rf3db7caf659949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6e195c090d54833" /><Relationship Type="http://schemas.openxmlformats.org/officeDocument/2006/relationships/notesMaster" Target="/ppt/notesMasters/notesMaster1.xml" Id="Rdd3b258e0c1d42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4538b921e44860" /><Relationship Type="http://schemas.openxmlformats.org/officeDocument/2006/relationships/notesMaster" Target="/ppt/notesMasters/notesMaster1.xml" Id="Rc96aa7e672b0489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ac7e8beb214d85" /><Relationship Type="http://schemas.openxmlformats.org/officeDocument/2006/relationships/notesMaster" Target="/ppt/notesMasters/notesMaster1.xml" Id="R884f368c7e804a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d09604e0b1484d" /><Relationship Type="http://schemas.openxmlformats.org/officeDocument/2006/relationships/notesMaster" Target="/ppt/notesMasters/notesMaster1.xml" Id="R62f9f561f1614fbf" /></Relationships>
</file>

<file path=ppt/notesSlides/_rels/notesSlide9.xml.rels>&#65279;<?xml version="1.0" encoding="utf-8"?><Relationships xmlns="http://schemas.openxmlformats.org/package/2006/relationships"><Relationship Type="http://schemas.openxmlformats.org/officeDocument/2006/relationships/slide" Target="/ppt/slides/slide9.xml" Id="R1d624f685468486a" /><Relationship Type="http://schemas.openxmlformats.org/officeDocument/2006/relationships/notesMaster" Target="/ppt/notesMasters/notesMaster1.xml" Id="R0cc666b96c68409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73ce3542e848a2" /><Relationship Type="http://schemas.openxmlformats.org/officeDocument/2006/relationships/notesMaster" Target="/ppt/notesMasters/notesMaster1.xml" Id="R0cceb84f236643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21428ef07f240d7" /><Relationship Type="http://schemas.openxmlformats.org/officeDocument/2006/relationships/notesMaster" Target="/ppt/notesMasters/notesMaster1.xml" Id="R86d8ebd39326456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a6af7ef3332460d" /><Relationship Type="http://schemas.openxmlformats.org/officeDocument/2006/relationships/notesMaster" Target="/ppt/notesMasters/notesMaster1.xml" Id="R32f361a1e9744b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9cd8e3ac0e14f13" /><Relationship Type="http://schemas.openxmlformats.org/officeDocument/2006/relationships/notesMaster" Target="/ppt/notesMasters/notesMaster1.xml" Id="R1d990f1cf64a48d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00464219e714a29" /><Relationship Type="http://schemas.openxmlformats.org/officeDocument/2006/relationships/notesMaster" Target="/ppt/notesMasters/notesMaster1.xml" Id="Rf2bb9879a6e04c2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b2dd84b4b954721" /><Relationship Type="http://schemas.openxmlformats.org/officeDocument/2006/relationships/notesMaster" Target="/ppt/notesMasters/notesMaster1.xml" Id="Rffaf9b9af237415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182840a1d2d4220" /><Relationship Type="http://schemas.openxmlformats.org/officeDocument/2006/relationships/notesMaster" Target="/ppt/notesMasters/notesMaster1.xml" Id="Rd7b62787bd2b48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one question: “What happens after you enter a web address and press Enter?” Accept partial answers. The lesson connects those answers into one technical model.</a:t>
            </a:r>
          </a:p>
          <a:p xmlns:a="http://schemas.openxmlformats.org/drawingml/2006/main">
            <a:r>
              <a:t/>
            </a:r>
          </a:p>
          <a:p xmlns:a="http://schemas.openxmlformats.org/drawingml/2006/main">
            <a:r>
              <a:t>[Sources]</a:t>
            </a:r>
          </a:p>
          <a:p xmlns:a="http://schemas.openxmlformats.org/drawingml/2006/main">
            <a:r>
              <a:t>- Project lesson: src/content/docs/webudvikling-1/materiale/html-foundations/how-websites-work.mdx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the start state visible. Learners need a current browser and an internet connection. If the page does not load, resolve that before the DevTools activity.</a:t>
            </a:r>
          </a:p>
          <a:p xmlns:a="http://schemas.openxmlformats.org/drawingml/2006/main">
            <a:r>
              <a:t/>
            </a:r>
          </a:p>
          <a:p xmlns:a="http://schemas.openxmlformats.org/drawingml/2006/main">
            <a:r>
              <a:t>[Sources]</a:t>
            </a:r>
          </a:p>
          <a:p xmlns:a="http://schemas.openxmlformats.org/drawingml/2006/main">
            <a:r>
              <a:t>- https://example.com/</a:t>
            </a:r>
          </a:p>
          <a:p xmlns:a="http://schemas.openxmlformats.org/drawingml/2006/main">
            <a:r>
              <a:t>- Project lesson: src/content/docs/webudvikling-1/materiale/html-foundations/how-websites-work.mdx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distinction literal: the internet is infrastructure; the web is one service that uses it. A local HTML file can open without an internet connection or web server.</a:t>
            </a:r>
          </a:p>
          <a:p xmlns:a="http://schemas.openxmlformats.org/drawingml/2006/main">
            <a:r>
              <a:t/>
            </a:r>
          </a:p>
          <a:p xmlns:a="http://schemas.openxmlformats.org/drawingml/2006/main">
            <a:r>
              <a:t>[Sources]</a:t>
            </a:r>
          </a:p>
          <a:p xmlns:a="http://schemas.openxmlformats.org/drawingml/2006/main">
            <a:r>
              <a:t>- https://developer.mozilla.org/en-US/docs/Learn_web_development/Howto/Web_mechanics/How_does_the_Internet_work</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learners to name the actor before the action. “Server” describes a role, not a large or powerful computer. Packets can cross several routers.</a:t>
            </a:r>
          </a:p>
          <a:p xmlns:a="http://schemas.openxmlformats.org/drawingml/2006/main">
            <a:r>
              <a:t/>
            </a:r>
          </a:p>
          <a:p xmlns:a="http://schemas.openxmlformats.org/drawingml/2006/main">
            <a:r>
              <a:t>[Sources]</a:t>
            </a:r>
          </a:p>
          <a:p xmlns:a="http://schemas.openxmlformats.org/drawingml/2006/main">
            <a:r>
              <a:t>- https://developer.mozilla.org/en-US/docs/Learn_web_development/Howto/Web_mechanics/How_does_the_Internet_work</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URL from left to right. Keep the labels stable: protocol scheme, domain name, and path. More URL parts exist, but these three are sufficient for the current model.</a:t>
            </a:r>
          </a:p>
          <a:p xmlns:a="http://schemas.openxmlformats.org/drawingml/2006/main">
            <a:r>
              <a:t/>
            </a:r>
          </a:p>
          <a:p xmlns:a="http://schemas.openxmlformats.org/drawingml/2006/main">
            <a:r>
              <a:t>[Sources]</a:t>
            </a:r>
          </a:p>
          <a:p xmlns:a="http://schemas.openxmlformats.org/drawingml/2006/main">
            <a:r>
              <a:t>- https://developer.mozilla.org/en-US/docs/Learn_web_development/Getting_started/Web_standards/How_the_web_works</a:t>
            </a:r>
          </a:p>
          <a:p xmlns:a="http://schemas.openxmlformats.org/drawingml/2006/main">
            <a:r>
              <a:t>- https://developer.mozilla.org/en-US/docs/Learn_web_development/Howto/Web_mechanics/What_is_a_domain_name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central sequence. Read it once from left to right, then ask the group to name the actor for each action. The diagram is a useful model, not every system in a real deployment.</a:t>
            </a:r>
          </a:p>
          <a:p xmlns:a="http://schemas.openxmlformats.org/drawingml/2006/main">
            <a:r>
              <a:t/>
            </a:r>
          </a:p>
          <a:p xmlns:a="http://schemas.openxmlformats.org/drawingml/2006/main">
            <a:r>
              <a:t>[Sources]</a:t>
            </a:r>
          </a:p>
          <a:p xmlns:a="http://schemas.openxmlformats.org/drawingml/2006/main">
            <a:r>
              <a:t>- https://developer.mozilla.org/en-US/docs/Learn_web_development/Getting_started/Web_standards/How_the_web_works</a:t>
            </a:r>
          </a:p>
          <a:p xmlns:a="http://schemas.openxmlformats.org/drawingml/2006/main">
            <a:r>
              <a:t>- https://www.theodinproject.com/lessons/foundations-how-does-the-web-work</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teach DNS as a search engine. DNS maps a name to network information. Avoid presenting one IP address as permanent; caches and distributed services can produce different valid answers.</a:t>
            </a:r>
          </a:p>
          <a:p xmlns:a="http://schemas.openxmlformats.org/drawingml/2006/main">
            <a:r>
              <a:t/>
            </a:r>
          </a:p>
          <a:p xmlns:a="http://schemas.openxmlformats.org/drawingml/2006/main">
            <a:r>
              <a:t>[Sources]</a:t>
            </a:r>
          </a:p>
          <a:p xmlns:a="http://schemas.openxmlformats.org/drawingml/2006/main">
            <a:r>
              <a:t>- https://developer.mozilla.org/en-US/docs/Learn_web_development/Howto/Web_mechanics/What_is_a_domain_name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 is intentionally shortened. It shows method, path, protocol version, and host. A browser might use HTTP/2 or HTTP/3, but the request concepts remain.</a:t>
            </a:r>
          </a:p>
          <a:p xmlns:a="http://schemas.openxmlformats.org/drawingml/2006/main">
            <a:r>
              <a:t/>
            </a:r>
          </a:p>
          <a:p xmlns:a="http://schemas.openxmlformats.org/drawingml/2006/main">
            <a:r>
              <a:t>[Sources]</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 each visible line to its role: status, header, and body. In this simplified HTTP/1.1 form, an empty line separates the headers from the body.</a:t>
            </a:r>
          </a:p>
          <a:p xmlns:a="http://schemas.openxmlformats.org/drawingml/2006/main">
            <a:r>
              <a:t/>
            </a:r>
          </a:p>
          <a:p xmlns:a="http://schemas.openxmlformats.org/drawingml/2006/main">
            <a:r>
              <a:t>[Sources]</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visible page is not usually one large file. The first HTML response can lead to more requests. A high request count is not automatically good or bad; interpret it in context.</a:t>
            </a:r>
          </a:p>
          <a:p xmlns:a="http://schemas.openxmlformats.org/drawingml/2006/main">
            <a:r>
              <a:t/>
            </a:r>
          </a:p>
          <a:p xmlns:a="http://schemas.openxmlformats.org/drawingml/2006/main">
            <a:r>
              <a:t>[Sources]</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Reference order: DNS supplies an address → the browser sends a request → the server returns a response → the browser renders the page. If the order is unclear, return to the five-step sequence and identify each actor.</a:t>
            </a:r>
          </a:p>
          <a:p xmlns:a="http://schemas.openxmlformats.org/drawingml/2006/main">
            <a:r>
              <a:t/>
            </a:r>
          </a:p>
          <a:p xmlns:a="http://schemas.openxmlformats.org/drawingml/2006/main">
            <a:r>
              <a:t>[Sources]</a:t>
            </a:r>
          </a:p>
          <a:p xmlns:a="http://schemas.openxmlformats.org/drawingml/2006/main">
            <a:r>
              <a:t>- Project lesson: src/content/docs/webudvikling-1/materiale/html-foundations/how-websites-work.mdx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this as a live demonstration or let learners follow on their own computers. Keep Network open before reloading. Browser labels can vary. The document request usually shows GET and a 200-range success status.</a:t>
            </a:r>
          </a:p>
          <a:p xmlns:a="http://schemas.openxmlformats.org/drawingml/2006/main">
            <a:r>
              <a:t/>
            </a:r>
          </a:p>
          <a:p xmlns:a="http://schemas.openxmlformats.org/drawingml/2006/main">
            <a:r>
              <a:t>[Sources]</a:t>
            </a:r>
          </a:p>
          <a:p xmlns:a="http://schemas.openxmlformats.org/drawingml/2006/main">
            <a:r>
              <a:t>- https://example.com/</a:t>
            </a:r>
          </a:p>
          <a:p xmlns:a="http://schemas.openxmlformats.org/drawingml/2006/main">
            <a:r>
              <a:t>- Project lesson: src/content/docs/webudvikling-1/materiale/html-foundations/how-websites-work.mdx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as recovery guidance. Differences in browser version or network conditions do not invalidate the model. If school policy blocks DevTools, demonstrate one request and let learners complete the conceptual explanation.</a:t>
            </a:r>
          </a:p>
          <a:p xmlns:a="http://schemas.openxmlformats.org/drawingml/2006/main">
            <a:r>
              <a:t/>
            </a:r>
          </a:p>
          <a:p xmlns:a="http://schemas.openxmlformats.org/drawingml/2006/main">
            <a:r>
              <a:t>[Sources]</a:t>
            </a:r>
          </a:p>
          <a:p xmlns:a="http://schemas.openxmlformats.org/drawingml/2006/main">
            <a:r>
              <a:t>- Project lesson: src/content/docs/webudvikling-1/materiale/html-foundations/how-websites-work.mdx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observable roles instead of vague synonyms. Ask for one browser and one search engine. Confirm that the web uses the internet and that an HTML response can cause more resource requests.</a:t>
            </a:r>
          </a:p>
          <a:p xmlns:a="http://schemas.openxmlformats.org/drawingml/2006/main">
            <a:r>
              <a:t/>
            </a:r>
          </a:p>
          <a:p xmlns:a="http://schemas.openxmlformats.org/drawingml/2006/main">
            <a:r>
              <a:t>[Sources]</a:t>
            </a:r>
          </a:p>
          <a:p xmlns:a="http://schemas.openxmlformats.org/drawingml/2006/main">
            <a:r>
              <a:t>- https://developer.mozilla.org/en-US/docs/Learn_web_development/Getting_started/Environment_setup/Browsing_the_web</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Offer these routes without changing the definition of done. Do not ask learners to bypass 401 or 403 responses. A higher request count is not automatically better or worse.</a:t>
            </a:r>
          </a:p>
          <a:p xmlns:a="http://schemas.openxmlformats.org/drawingml/2006/main">
            <a:r>
              <a:t/>
            </a:r>
          </a:p>
          <a:p xmlns:a="http://schemas.openxmlformats.org/drawingml/2006/main">
            <a:r>
              <a:t>[Sources]</a:t>
            </a:r>
          </a:p>
          <a:p xmlns:a="http://schemas.openxmlformats.org/drawingml/2006/main">
            <a:r>
              <a:t>- Project lesson: src/content/docs/webudvikling-1/materiale/html-foundations/how-websites-work.mdx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asking one learner or pair to explain the five steps without reading them verbatim. The safe stopping point is here. The next lesson is semantic HTML.</a:t>
            </a:r>
          </a:p>
          <a:p xmlns:a="http://schemas.openxmlformats.org/drawingml/2006/main">
            <a:r>
              <a:t/>
            </a:r>
          </a:p>
          <a:p xmlns:a="http://schemas.openxmlformats.org/drawingml/2006/main">
            <a:r>
              <a:t>[Sources]</a:t>
            </a:r>
          </a:p>
          <a:p xmlns:a="http://schemas.openxmlformats.org/drawingml/2006/main">
            <a:r>
              <a:t>- Project lesson: src/content/docs/webudvikling-1/materiale/html-foundations/how-websites-work.mdx</a:t>
            </a:r>
          </a:p>
          <a:p xmlns:a="http://schemas.openxmlformats.org/drawingml/2006/main">
            <a:r>
              <a:t>- https://developer.mozilla.org/en-US/docs/Learn_web_development/Getting_started/Web_standards/How_the_web_works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6ddf1452d64d77" /><Relationship Type="http://schemas.openxmlformats.org/officeDocument/2006/relationships/image" Target="/ppt/media/image2.emf" Id="Ra257194782d04097" /><Relationship Type="http://schemas.openxmlformats.org/officeDocument/2006/relationships/image" Target="/ppt/media/image.gif" Id="Rfc644308063c40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a77d1dd3a44a8a" /><Relationship Type="http://schemas.openxmlformats.org/officeDocument/2006/relationships/image" Target="/ppt/media/image2.gif" Id="R85972fb932cb45b3" /><Relationship Type="http://schemas.openxmlformats.org/officeDocument/2006/relationships/image" Target="/ppt/media/image.gif" Id="R848e03a98f294a2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ecdd6513f9d486e" /><Relationship Type="http://schemas.openxmlformats.org/officeDocument/2006/relationships/image" Target="/ppt/media/image.gif" Id="Ree0e30a9c5034ae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97aa1e179cc46f6" /><Relationship Type="http://schemas.openxmlformats.org/officeDocument/2006/relationships/image" Target="/ppt/media/image.png" Id="Re81ce2b7e72148be" /><Relationship Type="http://schemas.openxmlformats.org/officeDocument/2006/relationships/image" Target="/ppt/media/image.gif" Id="Rc5cda05797dc4f4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148c1ee33bc48f4" /><Relationship Type="http://schemas.openxmlformats.org/officeDocument/2006/relationships/image" Target="/ppt/media/image2.gif" Id="R37a4de548df940f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4b1a7ddb8d8448b" /><Relationship Type="http://schemas.openxmlformats.org/officeDocument/2006/relationships/image" Target="/ppt/media/image3.emf" Id="R3ecc5ebf6c4c4f09"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d0bb31c884de4d6b" /><Relationship Type="http://schemas.openxmlformats.org/officeDocument/2006/relationships/image" Target="/ppt/media/image3.emf" Id="Rff3a880989d4494d"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03512611d0c0430e" /><Relationship Type="http://schemas.openxmlformats.org/officeDocument/2006/relationships/image" Target="/ppt/media/image4.emf" Id="Rffb25b251f8f4a18" /><Relationship Type="http://schemas.openxmlformats.org/officeDocument/2006/relationships/image" Target="/ppt/media/image3.emf" Id="R4b6307e0ed234140"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9e5cc859a80c4e16" /><Relationship Type="http://schemas.openxmlformats.org/officeDocument/2006/relationships/image" Target="/ppt/media/image4.emf" Id="R74628d81443248c0" /><Relationship Type="http://schemas.openxmlformats.org/officeDocument/2006/relationships/image" Target="/ppt/media/image2.emf" Id="R82057a06e20b4677"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c31c8955977643a8"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6f2061b19051442c" /><Relationship Type="http://schemas.openxmlformats.org/officeDocument/2006/relationships/image" Target="/ppt/media/image4.emf" Id="Raa8cbf3153774971"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99e46085f9234dfd" /><Relationship Type="http://schemas.openxmlformats.org/officeDocument/2006/relationships/image" Target="/ppt/media/image4.emf" Id="Rf517457b99cc4da5"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9bbc0b6baa2d4317" /><Relationship Type="http://schemas.openxmlformats.org/officeDocument/2006/relationships/image" Target="/ppt/media/image4.emf" Id="Rc402d06287924a1f"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7cc99d6130fa4e17" /><Relationship Type="http://schemas.openxmlformats.org/officeDocument/2006/relationships/image" Target="/ppt/media/image3.emf" Id="Rd5072314ccfe42a0"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18913efd2be04928" /><Relationship Type="http://schemas.openxmlformats.org/officeDocument/2006/relationships/image" Target="/ppt/media/image4.emf" Id="R95c22538542a4b6f" /><Relationship Type="http://schemas.openxmlformats.org/officeDocument/2006/relationships/image" Target="/ppt/media/image3.emf" Id="R566810510c804362"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0e4bb3371204404f" /><Relationship Type="http://schemas.openxmlformats.org/officeDocument/2006/relationships/image" Target="/ppt/media/image3.emf" Id="Rd5871a367a90454d" /><Relationship Type="http://schemas.openxmlformats.org/officeDocument/2006/relationships/image" Target="/ppt/media/image4.emf" Id="R06bf02177fb34b08" /><Relationship Type="http://schemas.openxmlformats.org/officeDocument/2006/relationships/image" Target="/ppt/media/image2.emf" Id="R75d09f89b6704830"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28599706f73d4686" /><Relationship Type="http://schemas.openxmlformats.org/officeDocument/2006/relationships/image" Target="/ppt/media/image3.emf" Id="R966012b2ce194022" /><Relationship Type="http://schemas.openxmlformats.org/officeDocument/2006/relationships/image" Target="/ppt/media/image5.emf" Id="Rc4d7ec7e5cb247eb" /></Relationship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10673dcf49a04cf2" /><Relationship Type="http://schemas.openxmlformats.org/officeDocument/2006/relationships/image" Target="/ppt/media/image2.gif" Id="R9af99887ab6c4112" /></Relationships>
</file>

<file path=ppt/slideLayouts/_rels/slideLayout19.xml.rels>&#65279;<?xml version="1.0" encoding="utf-8"?><Relationships xmlns="http://schemas.openxmlformats.org/package/2006/relationships"><Relationship Type="http://schemas.openxmlformats.org/officeDocument/2006/relationships/slideMaster" Target="/ppt/slideMasters/slideMaster1.xml" Id="Rebb25a4b4f024177" /><Relationship Type="http://schemas.openxmlformats.org/officeDocument/2006/relationships/image" Target="/ppt/media/image.png" Id="R2a44475a155a4368" /></Relationships>
</file>

<file path=ppt/slideLayouts/_rels/slideLayout20.xml.rels>&#65279;<?xml version="1.0" encoding="utf-8"?><Relationships xmlns="http://schemas.openxmlformats.org/package/2006/relationships"><Relationship Type="http://schemas.openxmlformats.org/officeDocument/2006/relationships/slideMaster" Target="/ppt/slideMasters/slideMaster1.xml" Id="Rc1153f25c0f74845" /><Relationship Type="http://schemas.openxmlformats.org/officeDocument/2006/relationships/image" Target="/ppt/media/image.png" Id="R49413f81ab6f4209" /><Relationship Type="http://schemas.openxmlformats.org/officeDocument/2006/relationships/image" Target="/ppt/media/image4.emf" Id="R156cddb1c6024e5c" /></Relationships>
</file>

<file path=ppt/slideLayouts/_rels/slideLayout21.xml.rels>&#65279;<?xml version="1.0" encoding="utf-8"?><Relationships xmlns="http://schemas.openxmlformats.org/package/2006/relationships"><Relationship Type="http://schemas.openxmlformats.org/officeDocument/2006/relationships/slideMaster" Target="/ppt/slideMasters/slideMaster1.xml" Id="R3af0f60d2dbd4eef" /><Relationship Type="http://schemas.openxmlformats.org/officeDocument/2006/relationships/image" Target="/ppt/media/image.png" Id="R9173b57abbbd48ae" /><Relationship Type="http://schemas.openxmlformats.org/officeDocument/2006/relationships/image" Target="/ppt/media/image4.emf" Id="R16fb9270152843f9" /></Relationships>
</file>

<file path=ppt/slideLayouts/_rels/slideLayout22.xml.rels>&#65279;<?xml version="1.0" encoding="utf-8"?><Relationships xmlns="http://schemas.openxmlformats.org/package/2006/relationships"><Relationship Type="http://schemas.openxmlformats.org/officeDocument/2006/relationships/slideMaster" Target="/ppt/slideMasters/slideMaster1.xml" Id="Ra21eea70181c4773" /></Relationships>
</file>

<file path=ppt/slideLayouts/_rels/slideLayout23.xml.rels>&#65279;<?xml version="1.0" encoding="utf-8"?><Relationships xmlns="http://schemas.openxmlformats.org/package/2006/relationships"><Relationship Type="http://schemas.openxmlformats.org/officeDocument/2006/relationships/slideMaster" Target="/ppt/slideMasters/slideMaster1.xml" Id="Rdd41ae62b5db4fee" /></Relationships>
</file>

<file path=ppt/slideLayouts/_rels/slideLayout24.xml.rels>&#65279;<?xml version="1.0" encoding="utf-8"?><Relationships xmlns="http://schemas.openxmlformats.org/package/2006/relationships"><Relationship Type="http://schemas.openxmlformats.org/officeDocument/2006/relationships/slideMaster" Target="/ppt/slideMasters/slideMaster1.xml" Id="R344f446c50134e84" /><Relationship Type="http://schemas.openxmlformats.org/officeDocument/2006/relationships/image" Target="/ppt/media/image4.emf" Id="R7e9ca6a08fae4350" /></Relationships>
</file>

<file path=ppt/slideLayouts/_rels/slideLayout25.xml.rels>&#65279;<?xml version="1.0" encoding="utf-8"?><Relationships xmlns="http://schemas.openxmlformats.org/package/2006/relationships"><Relationship Type="http://schemas.openxmlformats.org/officeDocument/2006/relationships/slideMaster" Target="/ppt/slideMasters/slideMaster1.xml" Id="Rd33af4165a6f4860" /><Relationship Type="http://schemas.openxmlformats.org/officeDocument/2006/relationships/image" Target="/ppt/media/image4.emf" Id="R741bd90ec363460a" /></Relationships>
</file>

<file path=ppt/slideLayouts/_rels/slideLayout26.xml.rels>&#65279;<?xml version="1.0" encoding="utf-8"?><Relationships xmlns="http://schemas.openxmlformats.org/package/2006/relationships"><Relationship Type="http://schemas.openxmlformats.org/officeDocument/2006/relationships/slideMaster" Target="/ppt/slideMasters/slideMaster1.xml" Id="R9b77fb5d266544ca" /></Relationships>
</file>

<file path=ppt/slideLayouts/_rels/slideLayout27.xml.rels>&#65279;<?xml version="1.0" encoding="utf-8"?><Relationships xmlns="http://schemas.openxmlformats.org/package/2006/relationships"><Relationship Type="http://schemas.openxmlformats.org/officeDocument/2006/relationships/slideMaster" Target="/ppt/slideMasters/slideMaster1.xml" Id="R5198553403cd4bdd" /><Relationship Type="http://schemas.openxmlformats.org/officeDocument/2006/relationships/image" Target="/ppt/media/image4.emf" Id="R04bb3f2145a44910" /></Relationships>
</file>

<file path=ppt/slideLayouts/_rels/slideLayout28.xml.rels>&#65279;<?xml version="1.0" encoding="utf-8"?><Relationships xmlns="http://schemas.openxmlformats.org/package/2006/relationships"><Relationship Type="http://schemas.openxmlformats.org/officeDocument/2006/relationships/slideMaster" Target="/ppt/slideMasters/slideMaster1.xml" Id="Rad9563fff2264dcc" /><Relationship Type="http://schemas.openxmlformats.org/officeDocument/2006/relationships/image" Target="/ppt/media/image4.emf" Id="R8e5ccf7bb29f4449" /></Relationships>
</file>

<file path=ppt/slideLayouts/slideLayout1.xml><?xml version="1.0" encoding="utf-8"?>
<p:sldLayout xmlns:p="http://schemas.openxmlformats.org/presentationml/2006/main" type="title" preserve="1">
  <p:cSld name="Forside uden billede">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D7C5FA-4BA2-A744-A70C-7E6470FDA8B0}"/>
              </a:ext>
            </a:extLst>
          </p:cNvPr>
          <p:cNvSpPr>
            <a:spLocks xmlns:a="http://schemas.openxmlformats.org/drawingml/2006/main" noGrp="1"/>
          </p:cNvSpPr>
          <p:nvPr/>
        </p:nvSpPr>
        <p:spPr>
          <a:xfrm xmlns:a="http://schemas.openxmlformats.org/drawingml/2006/main">
            <a:off x="142874" y="0"/>
            <a:ext cx="12049125"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4A9C9CC3-5BCD-1C4D-B3CC-A48ABFCB736F}"/>
              </a:ext>
            </a:extLst>
          </p:cNvPr>
          <p:cNvSpPr>
            <a:spLocks xmlns:a="http://schemas.openxmlformats.org/drawingml/2006/main" noGrp="1"/>
          </p:cNvSpPr>
          <p:nvPr>
            <p:ph type="ctrTitle" idx="0"/>
          </p:nvPr>
        </p:nvSpPr>
        <p:spPr>
          <a:xfrm xmlns:a="http://schemas.openxmlformats.org/drawingml/2006/main">
            <a:off x="1254918" y="1989946"/>
            <a:ext cx="9682163" cy="1971954"/>
          </a:xfrm>
        </p:spPr>
        <p:txBody>
          <a:bodyPr xmlns:a="http://schemas.openxmlformats.org/drawingml/2006/main" anchor="b"/>
          <a:lstStyle xmlns:a="http://schemas.openxmlformats.org/drawingml/2006/main">
            <a:lvl1pPr algn="ctr">
              <a:buNone/>
              <a:defRPr sz="6000">
                <a:solidFill>
                  <a:schemeClr val="bg1"/>
                </a:solidFill>
              </a:defRPr>
            </a:lvl1pPr>
          </a:lstStyle>
          <a:p xmlns:a="http://schemas.openxmlformats.org/drawingml/2006/main"/>
        </p:txBody>
      </p:sp>
      <p:sp>
        <p:nvSpPr>
          <p:cNvPr id="3" name="Subtitle 2">
            <a:extLst xmlns:a="http://schemas.openxmlformats.org/drawingml/2006/main">
              <a:ext uri="{FF2B5EF4-FFF2-40B4-BE49-F238E27FC236}">
                <a16:creationId xmlns:a16="http://schemas.microsoft.com/office/drawing/2014/main" id="{8B570B72-74F5-624B-BE2E-A0A73EC03E2D}"/>
              </a:ext>
            </a:extLst>
          </p:cNvPr>
          <p:cNvSpPr>
            <a:spLocks xmlns:a="http://schemas.openxmlformats.org/drawingml/2006/main" noGrp="1"/>
          </p:cNvSpPr>
          <p:nvPr>
            <p:ph type="subTitle" idx="1"/>
          </p:nvPr>
        </p:nvSpPr>
        <p:spPr>
          <a:xfrm xmlns:a="http://schemas.openxmlformats.org/drawingml/2006/main">
            <a:off x="1254918" y="4215620"/>
            <a:ext cx="9682163" cy="1736226"/>
          </a:xfrm>
        </p:spPr>
        <p:txBody>
          <a:bodyPr xmlns:a="http://schemas.openxmlformats.org/drawingml/2006/main"/>
          <a:lstStyle xmlns:a="http://schemas.openxmlformats.org/drawingml/2006/main">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p:txBody>
      </p:sp>
      <p:pic>
        <p:nvPicPr>
          <p:cNvPr id="28" name="Picture 6"/>
          <p:cNvPicPr>
            <a:picLocks xmlns:a="http://schemas.openxmlformats.org/drawingml/2006/main" noChangeAspect="1"/>
          </p:cNvPicPr>
          <p:nvPr/>
        </p:nvPicPr>
        <p:blipFill rotWithShape="1">
          <a:blip xmlns:r="http://schemas.openxmlformats.org/officeDocument/2006/relationships" xmlns:a="http://schemas.openxmlformats.org/drawingml/2006/main" r:embed="Ra257194782d04097"/>
          <a:srcRect xmlns:a="http://schemas.openxmlformats.org/drawingml/2006/main" l="0" t="67191" r="16494" b="0"/>
          <a:stretch xmlns:a="http://schemas.openxmlformats.org/drawingml/2006/main"/>
        </p:blipFill>
        <p:spPr>
          <a:xfrm xmlns:a="http://schemas.openxmlformats.org/drawingml/2006/main">
            <a:off x="7818629" y="0"/>
            <a:ext cx="4373371" cy="1219092"/>
          </a:xfrm>
          <a:prstGeom xmlns:a="http://schemas.openxmlformats.org/drawingml/2006/main" prst="rect">
            <a:avLst/>
          </a:prstGeom>
        </p:spPr>
      </p:pic>
      <p:pic>
        <p:nvPicPr>
          <p:cNvPr id="29" name="Picture 8"/>
          <p:cNvPicPr>
            <a:picLocks xmlns:a="http://schemas.openxmlformats.org/drawingml/2006/main" noChangeAspect="1"/>
          </p:cNvPicPr>
          <p:nvPr/>
        </p:nvPicPr>
        <p:blipFill>
          <a:blip xmlns:r="http://schemas.openxmlformats.org/officeDocument/2006/relationships" xmlns:a="http://schemas.openxmlformats.org/drawingml/2006/main" r:embed="Rfc644308063c40c1"/>
          <a:stretch xmlns:a="http://schemas.openxmlformats.org/drawingml/2006/main">
            <a:fillRect l="0" t="0" r="0" b="0"/>
          </a:stretch>
        </p:blipFill>
        <p:spPr>
          <a:xfrm xmlns:a="http://schemas.openxmlformats.org/drawingml/2006/main">
            <a:off x="5500582" y="333841"/>
            <a:ext cx="1190833" cy="1190833"/>
          </a:xfrm>
          <a:prstGeom xmlns:a="http://schemas.openxmlformats.org/drawingml/2006/main" prst="rect">
            <a:avLst/>
          </a:prstGeom>
        </p:spPr>
      </p:pic>
      <p:sp>
        <p:nvSpPr>
          <p:cNvPr id="21" name="Date Placeholder 20">
            <a:extLst xmlns:a="http://schemas.openxmlformats.org/drawingml/2006/main">
              <a:ext uri="{FF2B5EF4-FFF2-40B4-BE49-F238E27FC236}">
                <a16:creationId xmlns:a16="http://schemas.microsoft.com/office/drawing/2014/main" id="{F59432CE-DD34-544C-9DA5-E197F8084A3B}"/>
              </a:ext>
            </a:extLst>
          </p:cNvPr>
          <p:cNvSpPr>
            <a:spLocks xmlns:a="http://schemas.openxmlformats.org/drawingml/2006/main" noGrp="1"/>
          </p:cNvSpPr>
          <p:nvPr>
            <p:ph type="dt" idx="10"/>
          </p:nvPr>
        </p:nvSpPr>
        <p:spPr>
          <a:xfrm xmlns:a="http://schemas.openxmlformats.org/drawingml/2006/main">
            <a:off x="590159" y="6356350"/>
            <a:ext cx="964215"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2599C46D-3512-3F42-8597-E1DE978E0C65}" type="datetime1">
              <a:t>10.02.2021</a:t>
            </a:fld>
          </a:p>
        </p:txBody>
      </p:sp>
      <p:sp>
        <p:nvSpPr>
          <p:cNvPr id="22" name="Footer Placeholder 21">
            <a:extLst xmlns:a="http://schemas.openxmlformats.org/drawingml/2006/main">
              <a:ext uri="{FF2B5EF4-FFF2-40B4-BE49-F238E27FC236}">
                <a16:creationId xmlns:a16="http://schemas.microsoft.com/office/drawing/2014/main" id="{9C77A74C-AD26-3B43-839F-93917B8B4608}"/>
              </a:ext>
            </a:extLst>
          </p:cNvPr>
          <p:cNvSpPr>
            <a:spLocks xmlns:a="http://schemas.openxmlformats.org/drawingml/2006/main" noGrp="1"/>
          </p:cNvSpPr>
          <p:nvPr>
            <p:ph type="ftr" idx="11"/>
          </p:nvPr>
        </p:nvSpPr>
        <p:spPr>
          <a:xfrm xmlns:a="http://schemas.openxmlformats.org/drawingml/2006/main">
            <a:off x="1662323" y="6356349"/>
            <a:ext cx="8016876"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2.xml><?xml version="1.0" encoding="utf-8"?>
<p:sldLayout xmlns:p="http://schemas.openxmlformats.org/presentationml/2006/main" preserve="1" userDrawn="1">
  <p:cSld name="Forside med prik-animation">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D7C5FA-4BA2-A744-A70C-7E6470FDA8B0}"/>
              </a:ext>
            </a:extLst>
          </p:cNvPr>
          <p:cNvSpPr>
            <a:spLocks xmlns:a="http://schemas.openxmlformats.org/drawingml/2006/main" noGrp="1"/>
          </p:cNvSpPr>
          <p:nvPr/>
        </p:nvSpPr>
        <p:spPr>
          <a:xfrm xmlns:a="http://schemas.openxmlformats.org/drawingml/2006/main">
            <a:off x="142874" y="0"/>
            <a:ext cx="12049125" cy="6858000"/>
          </a:xfrm>
          <a:prstGeom xmlns:a="http://schemas.openxmlformats.org/drawingml/2006/main" prst="rect">
            <a:avLst/>
          </a:prstGeom>
          <a:solidFill xmlns:a="http://schemas.openxmlformats.org/drawingml/2006/main">
            <a:srgbClr val="1B454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4A9C9CC3-5BCD-1C4D-B3CC-A48ABFCB736F}"/>
              </a:ext>
            </a:extLst>
          </p:cNvPr>
          <p:cNvSpPr>
            <a:spLocks xmlns:a="http://schemas.openxmlformats.org/drawingml/2006/main" noGrp="1"/>
          </p:cNvSpPr>
          <p:nvPr>
            <p:ph type="ctrTitle" idx="0"/>
          </p:nvPr>
        </p:nvSpPr>
        <p:spPr>
          <a:xfrm xmlns:a="http://schemas.openxmlformats.org/drawingml/2006/main">
            <a:off x="590159" y="2002118"/>
            <a:ext cx="5057606" cy="1971954"/>
          </a:xfrm>
        </p:spPr>
        <p:txBody>
          <a:bodyPr xmlns:a="http://schemas.openxmlformats.org/drawingml/2006/main" anchor="b"/>
          <a:lstStyle xmlns:a="http://schemas.openxmlformats.org/drawingml/2006/main">
            <a:lvl1pPr algn="l">
              <a:buNone/>
              <a:defRPr sz="6000">
                <a:solidFill>
                  <a:schemeClr val="bg1"/>
                </a:solidFill>
              </a:defRPr>
            </a:lvl1pPr>
          </a:lstStyle>
          <a:p xmlns:a="http://schemas.openxmlformats.org/drawingml/2006/main"/>
        </p:txBody>
      </p:sp>
      <p:sp>
        <p:nvSpPr>
          <p:cNvPr id="3" name="Subtitle 2">
            <a:extLst xmlns:a="http://schemas.openxmlformats.org/drawingml/2006/main">
              <a:ext uri="{FF2B5EF4-FFF2-40B4-BE49-F238E27FC236}">
                <a16:creationId xmlns:a16="http://schemas.microsoft.com/office/drawing/2014/main" id="{8B570B72-74F5-624B-BE2E-A0A73EC03E2D}"/>
              </a:ext>
            </a:extLst>
          </p:cNvPr>
          <p:cNvSpPr>
            <a:spLocks xmlns:a="http://schemas.openxmlformats.org/drawingml/2006/main" noGrp="1"/>
          </p:cNvSpPr>
          <p:nvPr>
            <p:ph type="subTitle" idx="1"/>
          </p:nvPr>
        </p:nvSpPr>
        <p:spPr>
          <a:xfrm xmlns:a="http://schemas.openxmlformats.org/drawingml/2006/main">
            <a:off x="590159" y="4227792"/>
            <a:ext cx="5057606" cy="1971954"/>
          </a:xfrm>
        </p:spPr>
        <p:txBody>
          <a:bodyPr xmlns:a="http://schemas.openxmlformats.org/drawingml/2006/main"/>
          <a:lstStyle xmlns:a="http://schemas.openxmlformats.org/drawingml/2006/main">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p:txBody>
      </p:sp>
      <p:pic>
        <p:nvPicPr>
          <p:cNvPr id="12" name="Picture 15"/>
          <p:cNvPicPr>
            <a:picLocks xmlns:a="http://schemas.openxmlformats.org/drawingml/2006/main" noChangeAspect="1"/>
          </p:cNvPicPr>
          <p:nvPr/>
        </p:nvPicPr>
        <p:blipFill>
          <a:blip xmlns:r="http://schemas.openxmlformats.org/officeDocument/2006/relationships" xmlns:a="http://schemas.openxmlformats.org/drawingml/2006/main" r:embed="R85972fb932cb45b3"/>
          <a:stretch xmlns:a="http://schemas.openxmlformats.org/drawingml/2006/main">
            <a:fillRect l="0" t="0" r="0" b="0"/>
          </a:stretch>
        </p:blipFill>
        <p:spPr>
          <a:xfrm xmlns:a="http://schemas.openxmlformats.org/drawingml/2006/main">
            <a:off x="5885072" y="1178560"/>
            <a:ext cx="5578555" cy="4500880"/>
          </a:xfrm>
          <a:prstGeom xmlns:a="http://schemas.openxmlformats.org/drawingml/2006/main" prst="rect">
            <a:avLst/>
          </a:prstGeom>
        </p:spPr>
      </p:pic>
      <p:pic>
        <p:nvPicPr>
          <p:cNvPr id="13" name="Picture 17"/>
          <p:cNvPicPr>
            <a:picLocks xmlns:a="http://schemas.openxmlformats.org/drawingml/2006/main" noChangeAspect="1"/>
          </p:cNvPicPr>
          <p:nvPr/>
        </p:nvPicPr>
        <p:blipFill>
          <a:blip xmlns:r="http://schemas.openxmlformats.org/officeDocument/2006/relationships" xmlns:a="http://schemas.openxmlformats.org/drawingml/2006/main" r:embed="R848e03a98f294a29"/>
          <a:stretch xmlns:a="http://schemas.openxmlformats.org/drawingml/2006/main">
            <a:fillRect l="0" t="0" r="0" b="0"/>
          </a:stretch>
        </p:blipFill>
        <p:spPr>
          <a:xfrm xmlns:a="http://schemas.openxmlformats.org/drawingml/2006/main">
            <a:off x="420986" y="333841"/>
            <a:ext cx="1190833" cy="1190833"/>
          </a:xfrm>
          <a:prstGeom xmlns:a="http://schemas.openxmlformats.org/drawingml/2006/main" prst="rect">
            <a:avLst/>
          </a:prstGeom>
        </p:spPr>
      </p:pic>
      <p:sp>
        <p:nvSpPr>
          <p:cNvPr id="5" name="Date Placeholder 4">
            <a:extLst xmlns:a="http://schemas.openxmlformats.org/drawingml/2006/main">
              <a:ext uri="{FF2B5EF4-FFF2-40B4-BE49-F238E27FC236}">
                <a16:creationId xmlns:a16="http://schemas.microsoft.com/office/drawing/2014/main" id="{45F71F83-78F9-F742-85DF-DD9411B3B8AC}"/>
              </a:ext>
            </a:extLst>
          </p:cNvPr>
          <p:cNvSpPr>
            <a:spLocks xmlns:a="http://schemas.openxmlformats.org/drawingml/2006/main" noGrp="1"/>
          </p:cNvSpPr>
          <p:nvPr>
            <p:ph type="dt" idx="10"/>
          </p:nvPr>
        </p:nvSpPr>
        <p:spPr>
          <a:xfrm xmlns:a="http://schemas.openxmlformats.org/drawingml/2006/main">
            <a:off x="590159" y="6356350"/>
            <a:ext cx="964215"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B8FC34BD-7860-2B48-B7CD-3ED1D64EF2B2}" type="datetime1">
              <a:t>10.02.2021</a:t>
            </a:fld>
          </a:p>
        </p:txBody>
      </p:sp>
      <p:sp>
        <p:nvSpPr>
          <p:cNvPr id="6" name="Footer Placeholder 5">
            <a:extLst xmlns:a="http://schemas.openxmlformats.org/drawingml/2006/main">
              <a:ext uri="{FF2B5EF4-FFF2-40B4-BE49-F238E27FC236}">
                <a16:creationId xmlns:a16="http://schemas.microsoft.com/office/drawing/2014/main" id="{5A20DD28-FDEA-344F-BA16-42E22E63BD7D}"/>
              </a:ext>
            </a:extLst>
          </p:cNvPr>
          <p:cNvSpPr>
            <a:spLocks xmlns:a="http://schemas.openxmlformats.org/drawingml/2006/main" noGrp="1"/>
          </p:cNvSpPr>
          <p:nvPr>
            <p:ph type="ftr" idx="11"/>
          </p:nvPr>
        </p:nvSpPr>
        <p:spPr>
          <a:xfrm xmlns:a="http://schemas.openxmlformats.org/drawingml/2006/main">
            <a:off x="1662323" y="6356349"/>
            <a:ext cx="8016876"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3.xml><?xml version="1.0" encoding="utf-8"?>
<p:sldLayout xmlns:p="http://schemas.openxmlformats.org/presentationml/2006/main" preserve="1" userDrawn="1">
  <p:cSld name="Forside med billede">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D7C5FA-4BA2-A744-A70C-7E6470FDA8B0}"/>
              </a:ext>
            </a:extLst>
          </p:cNvPr>
          <p:cNvSpPr>
            <a:spLocks xmlns:a="http://schemas.openxmlformats.org/drawingml/2006/main" noGrp="1"/>
          </p:cNvSpPr>
          <p:nvPr/>
        </p:nvSpPr>
        <p:spPr>
          <a:xfrm xmlns:a="http://schemas.openxmlformats.org/drawingml/2006/main">
            <a:off x="142874" y="0"/>
            <a:ext cx="12049125"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4A9C9CC3-5BCD-1C4D-B3CC-A48ABFCB736F}"/>
              </a:ext>
            </a:extLst>
          </p:cNvPr>
          <p:cNvSpPr>
            <a:spLocks xmlns:a="http://schemas.openxmlformats.org/drawingml/2006/main" noGrp="1"/>
          </p:cNvSpPr>
          <p:nvPr>
            <p:ph type="ctrTitle" idx="0"/>
          </p:nvPr>
        </p:nvSpPr>
        <p:spPr>
          <a:xfrm xmlns:a="http://schemas.openxmlformats.org/drawingml/2006/main">
            <a:off x="590159" y="2002118"/>
            <a:ext cx="5057606" cy="1971954"/>
          </a:xfrm>
        </p:spPr>
        <p:txBody>
          <a:bodyPr xmlns:a="http://schemas.openxmlformats.org/drawingml/2006/main" anchor="b"/>
          <a:lstStyle xmlns:a="http://schemas.openxmlformats.org/drawingml/2006/main">
            <a:lvl1pPr algn="l">
              <a:buNone/>
              <a:defRPr sz="4800">
                <a:solidFill>
                  <a:schemeClr val="bg1"/>
                </a:solidFill>
              </a:defRPr>
            </a:lvl1pPr>
          </a:lstStyle>
          <a:p xmlns:a="http://schemas.openxmlformats.org/drawingml/2006/main"/>
        </p:txBody>
      </p:sp>
      <p:sp>
        <p:nvSpPr>
          <p:cNvPr id="3" name="Subtitle 2">
            <a:extLst xmlns:a="http://schemas.openxmlformats.org/drawingml/2006/main">
              <a:ext uri="{FF2B5EF4-FFF2-40B4-BE49-F238E27FC236}">
                <a16:creationId xmlns:a16="http://schemas.microsoft.com/office/drawing/2014/main" id="{8B570B72-74F5-624B-BE2E-A0A73EC03E2D}"/>
              </a:ext>
            </a:extLst>
          </p:cNvPr>
          <p:cNvSpPr>
            <a:spLocks xmlns:a="http://schemas.openxmlformats.org/drawingml/2006/main" noGrp="1"/>
          </p:cNvSpPr>
          <p:nvPr>
            <p:ph type="subTitle" idx="1"/>
          </p:nvPr>
        </p:nvSpPr>
        <p:spPr>
          <a:xfrm xmlns:a="http://schemas.openxmlformats.org/drawingml/2006/main">
            <a:off x="590159" y="4227792"/>
            <a:ext cx="5057606" cy="1971954"/>
          </a:xfrm>
        </p:spPr>
        <p:txBody>
          <a:bodyPr xmlns:a="http://schemas.openxmlformats.org/drawingml/2006/main"/>
          <a:lstStyle xmlns:a="http://schemas.openxmlformats.org/drawingml/2006/main">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p:txBody>
      </p:sp>
      <p:sp>
        <p:nvSpPr>
          <p:cNvPr id="7" name="Picture Placeholder 6">
            <a:extLst xmlns:a="http://schemas.openxmlformats.org/drawingml/2006/main">
              <a:ext uri="{FF2B5EF4-FFF2-40B4-BE49-F238E27FC236}">
                <a16:creationId xmlns:a16="http://schemas.microsoft.com/office/drawing/2014/main" id="{8DD7DC29-932C-3F45-A909-DD363CAA37FF}"/>
              </a:ext>
            </a:extLst>
          </p:cNvPr>
          <p:cNvSpPr>
            <a:spLocks xmlns:a="http://schemas.openxmlformats.org/drawingml/2006/main" noGrp="1"/>
          </p:cNvSpPr>
          <p:nvPr>
            <p:ph type="pic" idx="10"/>
          </p:nvPr>
        </p:nvSpPr>
        <p:spPr>
          <a:xfrm xmlns:a="http://schemas.openxmlformats.org/drawingml/2006/main">
            <a:off x="6095999" y="0"/>
            <a:ext cx="6095999" cy="6858000"/>
          </a:xfrm>
          <a:prstGeom xmlns:a="http://schemas.openxmlformats.org/drawingml/2006/main" prst="rect">
            <a:avLst/>
          </a:prstGeom>
          <a:solidFill xmlns:a="http://schemas.openxmlformats.org/drawingml/2006/main">
            <a:schemeClr val="tx1">
              <a:lumMod val="50000"/>
              <a:lumOff val="50000"/>
            </a:schemeClr>
          </a:solidFill>
        </p:spPr>
        <p:txBody>
          <a:bodyPr xmlns:a="http://schemas.openxmlformats.org/drawingml/2006/main"/>
          <a:lstStyle xmlns:a="http://schemas.openxmlformats.org/drawingml/2006/main">
            <a:lvl1pPr>
              <a:buFont typeface="Arial"/>
              <a:buNone/>
              <a:defRPr/>
            </a:lvl1pPr>
          </a:lstStyle>
          <a:p xmlns:a="http://schemas.openxmlformats.org/drawingml/2006/main"/>
        </p:txBody>
      </p:sp>
      <p:pic>
        <p:nvPicPr>
          <p:cNvPr id="13" name="Picture 7"/>
          <p:cNvPicPr>
            <a:picLocks xmlns:a="http://schemas.openxmlformats.org/drawingml/2006/main" noChangeAspect="1"/>
          </p:cNvPicPr>
          <p:nvPr/>
        </p:nvPicPr>
        <p:blipFill>
          <a:blip xmlns:r="http://schemas.openxmlformats.org/officeDocument/2006/relationships" xmlns:a="http://schemas.openxmlformats.org/drawingml/2006/main" r:embed="Ree0e30a9c5034ae0"/>
          <a:stretch xmlns:a="http://schemas.openxmlformats.org/drawingml/2006/main">
            <a:fillRect l="0" t="0" r="0" b="0"/>
          </a:stretch>
        </p:blipFill>
        <p:spPr>
          <a:xfrm xmlns:a="http://schemas.openxmlformats.org/drawingml/2006/main">
            <a:off x="420986" y="333841"/>
            <a:ext cx="1190833" cy="1190833"/>
          </a:xfrm>
          <a:prstGeom xmlns:a="http://schemas.openxmlformats.org/drawingml/2006/main" prst="rect">
            <a:avLst/>
          </a:prstGeom>
        </p:spPr>
      </p:pic>
      <p:sp>
        <p:nvSpPr>
          <p:cNvPr id="5" name="Date Placeholder 4">
            <a:extLst xmlns:a="http://schemas.openxmlformats.org/drawingml/2006/main">
              <a:ext uri="{FF2B5EF4-FFF2-40B4-BE49-F238E27FC236}">
                <a16:creationId xmlns:a16="http://schemas.microsoft.com/office/drawing/2014/main" id="{5F1B35F6-556C-2A41-98CF-27BB29AAC276}"/>
              </a:ext>
            </a:extLst>
          </p:cNvPr>
          <p:cNvSpPr>
            <a:spLocks xmlns:a="http://schemas.openxmlformats.org/drawingml/2006/main" noGrp="1"/>
          </p:cNvSpPr>
          <p:nvPr>
            <p:ph type="dt" idx="11"/>
          </p:nvPr>
        </p:nvSpPr>
        <p:spPr>
          <a:xfrm xmlns:a="http://schemas.openxmlformats.org/drawingml/2006/main">
            <a:off x="590159" y="6356350"/>
            <a:ext cx="964215"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13142618-DDE1-5240-8D3B-728C29213A49}" type="datetime1">
              <a:t>10.02.2021</a:t>
            </a:fld>
          </a:p>
        </p:txBody>
      </p:sp>
      <p:sp>
        <p:nvSpPr>
          <p:cNvPr id="6" name="Footer Placeholder 5">
            <a:extLst xmlns:a="http://schemas.openxmlformats.org/drawingml/2006/main">
              <a:ext uri="{FF2B5EF4-FFF2-40B4-BE49-F238E27FC236}">
                <a16:creationId xmlns:a16="http://schemas.microsoft.com/office/drawing/2014/main" id="{48FF4DFC-B4D9-EC4B-8C67-42EA52D05214}"/>
              </a:ext>
            </a:extLst>
          </p:cNvPr>
          <p:cNvSpPr>
            <a:spLocks xmlns:a="http://schemas.openxmlformats.org/drawingml/2006/main" noGrp="1"/>
          </p:cNvSpPr>
          <p:nvPr>
            <p:ph type="ftr" idx="12"/>
          </p:nvPr>
        </p:nvSpPr>
        <p:spPr>
          <a:xfrm xmlns:a="http://schemas.openxmlformats.org/drawingml/2006/main">
            <a:off x="1662323" y="6356349"/>
            <a:ext cx="8016876"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4.xml><?xml version="1.0" encoding="utf-8"?>
<p:sldLayout xmlns:p="http://schemas.openxmlformats.org/presentationml/2006/main" preserve="1" userDrawn="1">
  <p:cSld name="Forside med billede og prikker">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D7C5FA-4BA2-A744-A70C-7E6470FDA8B0}"/>
              </a:ext>
            </a:extLst>
          </p:cNvPr>
          <p:cNvSpPr>
            <a:spLocks xmlns:a="http://schemas.openxmlformats.org/drawingml/2006/main" noGrp="1"/>
          </p:cNvSpPr>
          <p:nvPr/>
        </p:nvSpPr>
        <p:spPr>
          <a:xfrm xmlns:a="http://schemas.openxmlformats.org/drawingml/2006/main">
            <a:off x="142874" y="0"/>
            <a:ext cx="12049125"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2104AC9E-8691-3E41-86D8-A1DD9721EB97}"/>
              </a:ext>
            </a:extLst>
          </p:cNvPr>
          <p:cNvSpPr>
            <a:spLocks xmlns:a="http://schemas.openxmlformats.org/drawingml/2006/main" noGrp="1"/>
          </p:cNvSpPr>
          <p:nvPr/>
        </p:nvSpPr>
        <p:spPr>
          <a:xfrm xmlns:a="http://schemas.openxmlformats.org/drawingml/2006/main">
            <a:off x="142873" y="1941792"/>
            <a:ext cx="5952652" cy="4188686"/>
          </a:xfrm>
          <a:prstGeom xmlns:a="http://schemas.openxmlformats.org/drawingml/2006/main" prst="rect">
            <a:avLst/>
          </a:prstGeom>
          <a:solidFill xmlns:a="http://schemas.openxmlformats.org/drawingml/2006/main">
            <a:schemeClr val="bg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4A9C9CC3-5BCD-1C4D-B3CC-A48ABFCB736F}"/>
              </a:ext>
            </a:extLst>
          </p:cNvPr>
          <p:cNvSpPr>
            <a:spLocks xmlns:a="http://schemas.openxmlformats.org/drawingml/2006/main" noGrp="1"/>
          </p:cNvSpPr>
          <p:nvPr>
            <p:ph type="ctrTitle" idx="0"/>
          </p:nvPr>
        </p:nvSpPr>
        <p:spPr>
          <a:xfrm xmlns:a="http://schemas.openxmlformats.org/drawingml/2006/main">
            <a:off x="590159" y="2212433"/>
            <a:ext cx="5057606" cy="1971954"/>
          </a:xfrm>
        </p:spPr>
        <p:txBody>
          <a:bodyPr xmlns:a="http://schemas.openxmlformats.org/drawingml/2006/main" anchor="b"/>
          <a:lstStyle xmlns:a="http://schemas.openxmlformats.org/drawingml/2006/main">
            <a:lvl1pPr algn="l">
              <a:buNone/>
              <a:defRPr sz="4800">
                <a:solidFill>
                  <a:schemeClr val="accent1"/>
                </a:solidFill>
              </a:defRPr>
            </a:lvl1pPr>
          </a:lstStyle>
          <a:p xmlns:a="http://schemas.openxmlformats.org/drawingml/2006/main"/>
        </p:txBody>
      </p:sp>
      <p:sp>
        <p:nvSpPr>
          <p:cNvPr id="3" name="Subtitle 2">
            <a:extLst xmlns:a="http://schemas.openxmlformats.org/drawingml/2006/main">
              <a:ext uri="{FF2B5EF4-FFF2-40B4-BE49-F238E27FC236}">
                <a16:creationId xmlns:a16="http://schemas.microsoft.com/office/drawing/2014/main" id="{8B570B72-74F5-624B-BE2E-A0A73EC03E2D}"/>
              </a:ext>
            </a:extLst>
          </p:cNvPr>
          <p:cNvSpPr>
            <a:spLocks xmlns:a="http://schemas.openxmlformats.org/drawingml/2006/main" noGrp="1"/>
          </p:cNvSpPr>
          <p:nvPr>
            <p:ph type="subTitle" idx="1"/>
          </p:nvPr>
        </p:nvSpPr>
        <p:spPr>
          <a:xfrm xmlns:a="http://schemas.openxmlformats.org/drawingml/2006/main">
            <a:off x="590159" y="4438107"/>
            <a:ext cx="5057606" cy="1471805"/>
          </a:xfrm>
        </p:spPr>
        <p:txBody>
          <a:bodyPr xmlns:a="http://schemas.openxmlformats.org/drawingml/2006/main"/>
          <a:lstStyle xmlns:a="http://schemas.openxmlformats.org/drawingml/2006/main">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p:txBody>
      </p:sp>
      <p:sp>
        <p:nvSpPr>
          <p:cNvPr id="7" name="Picture Placeholder 6">
            <a:extLst xmlns:a="http://schemas.openxmlformats.org/drawingml/2006/main">
              <a:ext uri="{FF2B5EF4-FFF2-40B4-BE49-F238E27FC236}">
                <a16:creationId xmlns:a16="http://schemas.microsoft.com/office/drawing/2014/main" id="{8DD7DC29-932C-3F45-A909-DD363CAA37FF}"/>
              </a:ext>
            </a:extLst>
          </p:cNvPr>
          <p:cNvSpPr>
            <a:spLocks xmlns:a="http://schemas.openxmlformats.org/drawingml/2006/main" noGrp="1"/>
          </p:cNvSpPr>
          <p:nvPr>
            <p:ph type="pic" idx="10"/>
          </p:nvPr>
        </p:nvSpPr>
        <p:spPr>
          <a:xfrm xmlns:a="http://schemas.openxmlformats.org/drawingml/2006/main">
            <a:off x="6095999" y="2286001"/>
            <a:ext cx="6095999" cy="3844478"/>
          </a:xfrm>
          <a:prstGeom xmlns:a="http://schemas.openxmlformats.org/drawingml/2006/main" prst="rect">
            <a:avLst/>
          </a:prstGeom>
          <a:solidFill xmlns:a="http://schemas.openxmlformats.org/drawingml/2006/main">
            <a:schemeClr val="tx1">
              <a:lumMod val="50000"/>
              <a:lumOff val="50000"/>
            </a:schemeClr>
          </a:solidFill>
        </p:spPr>
        <p:txBody>
          <a:bodyPr xmlns:a="http://schemas.openxmlformats.org/drawingml/2006/main"/>
          <a:lstStyle xmlns:a="http://schemas.openxmlformats.org/drawingml/2006/main">
            <a:lvl1pPr>
              <a:buFont typeface="Arial"/>
              <a:buNone/>
              <a:defRPr/>
            </a:lvl1pPr>
          </a:lstStyle>
          <a:p xmlns:a="http://schemas.openxmlformats.org/drawingml/2006/main"/>
        </p:txBody>
      </p:sp>
      <p:sp>
        <p:nvSpPr>
          <p:cNvPr id="6" name="Text Placeholder 5">
            <a:extLst xmlns:a="http://schemas.openxmlformats.org/drawingml/2006/main">
              <a:ext uri="{FF2B5EF4-FFF2-40B4-BE49-F238E27FC236}">
                <a16:creationId xmlns:a16="http://schemas.microsoft.com/office/drawing/2014/main" id="{C49170D7-924F-5C48-95E5-5663BE43830B}"/>
              </a:ext>
            </a:extLst>
          </p:cNvPr>
          <p:cNvSpPr>
            <a:spLocks xmlns:a="http://schemas.openxmlformats.org/drawingml/2006/main" noGrp="1"/>
          </p:cNvSpPr>
          <p:nvPr>
            <p:ph type="body" idx="11"/>
          </p:nvPr>
        </p:nvSpPr>
        <p:spPr>
          <a:xfrm xmlns:a="http://schemas.openxmlformats.org/drawingml/2006/main">
            <a:off x="7493084" y="-1224393"/>
            <a:ext cx="3860800" cy="3860800"/>
          </a:xfrm>
          <a:prstGeom xmlns:a="http://schemas.openxmlformats.org/drawingml/2006/main" prst="rect">
            <a:avLst/>
          </a:prstGeom>
          <a:blipFill xmlns:a="http://schemas.openxmlformats.org/drawingml/2006/main">
            <a:blip xmlns:r="http://schemas.openxmlformats.org/officeDocument/2006/relationships" r:embed="Re81ce2b7e72148be"/>
            <a:stretch>
              <a:fillRect l="0" t="0" r="0" b="0"/>
            </a:stretch>
          </a:blipFill>
        </p:spPr>
        <p:txBody>
          <a:bodyPr xmlns:a="http://schemas.openxmlformats.org/drawingml/2006/main"/>
          <a:lstStyle xmlns:a="http://schemas.openxmlformats.org/drawingml/2006/main">
            <a:lvl1pPr>
              <a:buFont typeface="Arial"/>
              <a:buNone/>
              <a:defRPr sz="100"/>
            </a:lvl1pPr>
          </a:lstStyle>
          <a:p xmlns:a="http://schemas.openxmlformats.org/drawingml/2006/main">
            <a:pPr lvl="0">
              <a:buNone/>
            </a:pPr>
          </a:p>
        </p:txBody>
      </p:sp>
      <p:pic>
        <p:nvPicPr>
          <p:cNvPr id="19" name="Picture 11"/>
          <p:cNvPicPr>
            <a:picLocks xmlns:a="http://schemas.openxmlformats.org/drawingml/2006/main" noChangeAspect="1"/>
          </p:cNvPicPr>
          <p:nvPr/>
        </p:nvPicPr>
        <p:blipFill>
          <a:blip xmlns:r="http://schemas.openxmlformats.org/officeDocument/2006/relationships" xmlns:a="http://schemas.openxmlformats.org/drawingml/2006/main" r:embed="Rc5cda05797dc4f4a"/>
          <a:stretch xmlns:a="http://schemas.openxmlformats.org/drawingml/2006/main">
            <a:fillRect l="0" t="0" r="0" b="0"/>
          </a:stretch>
        </p:blipFill>
        <p:spPr>
          <a:xfrm xmlns:a="http://schemas.openxmlformats.org/drawingml/2006/main">
            <a:off x="5500582" y="333841"/>
            <a:ext cx="1190833" cy="1190833"/>
          </a:xfrm>
          <a:prstGeom xmlns:a="http://schemas.openxmlformats.org/drawingml/2006/main" prst="rect">
            <a:avLst/>
          </a:prstGeom>
        </p:spPr>
      </p:pic>
      <p:sp>
        <p:nvSpPr>
          <p:cNvPr id="5" name="Date Placeholder 4">
            <a:extLst xmlns:a="http://schemas.openxmlformats.org/drawingml/2006/main">
              <a:ext uri="{FF2B5EF4-FFF2-40B4-BE49-F238E27FC236}">
                <a16:creationId xmlns:a16="http://schemas.microsoft.com/office/drawing/2014/main" id="{01F15DBE-3965-C145-A1B2-4EF51695D422}"/>
              </a:ext>
            </a:extLst>
          </p:cNvPr>
          <p:cNvSpPr>
            <a:spLocks xmlns:a="http://schemas.openxmlformats.org/drawingml/2006/main" noGrp="1"/>
          </p:cNvSpPr>
          <p:nvPr>
            <p:ph type="dt" idx="12"/>
          </p:nvPr>
        </p:nvSpPr>
        <p:spPr>
          <a:xfrm xmlns:a="http://schemas.openxmlformats.org/drawingml/2006/main">
            <a:off x="590158" y="6356350"/>
            <a:ext cx="964215"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724853D3-495A-2B45-9A55-1CD91DC6E6AB}" type="datetime1">
              <a:t>10.02.2021</a:t>
            </a:fld>
          </a:p>
        </p:txBody>
      </p:sp>
      <p:sp>
        <p:nvSpPr>
          <p:cNvPr id="8" name="Footer Placeholder 7">
            <a:extLst xmlns:a="http://schemas.openxmlformats.org/drawingml/2006/main">
              <a:ext uri="{FF2B5EF4-FFF2-40B4-BE49-F238E27FC236}">
                <a16:creationId xmlns:a16="http://schemas.microsoft.com/office/drawing/2014/main" id="{97CCF56E-1D2D-2243-B099-B77B60BB9E78}"/>
              </a:ext>
            </a:extLst>
          </p:cNvPr>
          <p:cNvSpPr>
            <a:spLocks xmlns:a="http://schemas.openxmlformats.org/drawingml/2006/main" noGrp="1"/>
          </p:cNvSpPr>
          <p:nvPr>
            <p:ph type="ftr" idx="13"/>
          </p:nvPr>
        </p:nvSpPr>
        <p:spPr>
          <a:xfrm xmlns:a="http://schemas.openxmlformats.org/drawingml/2006/main">
            <a:off x="1662322" y="6356349"/>
            <a:ext cx="8016876" cy="279582"/>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5.xml><?xml version="1.0" encoding="utf-8"?>
<p:sldLayout xmlns:p="http://schemas.openxmlformats.org/presentationml/2006/main" preserve="1" userDrawn="1">
  <p:cSld name="Breaker 1">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D7C5FA-4BA2-A744-A70C-7E6470FDA8B0}"/>
              </a:ext>
            </a:extLst>
          </p:cNvPr>
          <p:cNvSpPr>
            <a:spLocks xmlns:a="http://schemas.openxmlformats.org/drawingml/2006/main" noGrp="1"/>
          </p:cNvSpPr>
          <p:nvPr/>
        </p:nvSpPr>
        <p:spPr>
          <a:xfrm xmlns:a="http://schemas.openxmlformats.org/drawingml/2006/main">
            <a:off x="142875" y="0"/>
            <a:ext cx="12049125" cy="6858000"/>
          </a:xfrm>
          <a:prstGeom xmlns:a="http://schemas.openxmlformats.org/drawingml/2006/main" prst="rect">
            <a:avLst/>
          </a:prstGeom>
          <a:solidFill xmlns:a="http://schemas.openxmlformats.org/drawingml/2006/main">
            <a:srgbClr val="1B454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9" name="Picture 7"/>
          <p:cNvPicPr>
            <a:picLocks xmlns:a="http://schemas.openxmlformats.org/drawingml/2006/main" noChangeAspect="1"/>
          </p:cNvPicPr>
          <p:nvPr/>
        </p:nvPicPr>
        <p:blipFill>
          <a:blip xmlns:r="http://schemas.openxmlformats.org/officeDocument/2006/relationships" xmlns:a="http://schemas.openxmlformats.org/drawingml/2006/main" r:embed="R37a4de548df940f9"/>
          <a:stretch xmlns:a="http://schemas.openxmlformats.org/drawingml/2006/main">
            <a:fillRect l="0" t="0" r="0" b="0"/>
          </a:stretch>
        </p:blipFill>
        <p:spPr>
          <a:xfrm xmlns:a="http://schemas.openxmlformats.org/drawingml/2006/main">
            <a:off x="3306722" y="1165683"/>
            <a:ext cx="5578555" cy="4500880"/>
          </a:xfrm>
          <a:prstGeom xmlns:a="http://schemas.openxmlformats.org/drawingml/2006/main" prst="rect">
            <a:avLst/>
          </a:prstGeom>
        </p:spPr>
      </p:pic>
      <p:sp>
        <p:nvSpPr>
          <p:cNvPr id="5" name="Title 1">
            <a:extLst xmlns:a="http://schemas.openxmlformats.org/drawingml/2006/main">
              <a:ext uri="{FF2B5EF4-FFF2-40B4-BE49-F238E27FC236}">
                <a16:creationId xmlns:a16="http://schemas.microsoft.com/office/drawing/2014/main" id="{5999964C-223D-1848-BEFE-48231E458D4F}"/>
              </a:ext>
            </a:extLst>
          </p:cNvPr>
          <p:cNvSpPr>
            <a:spLocks xmlns:a="http://schemas.openxmlformats.org/drawingml/2006/main" noGrp="1"/>
          </p:cNvSpPr>
          <p:nvPr>
            <p:ph type="ctrTitle" idx="0"/>
          </p:nvPr>
        </p:nvSpPr>
        <p:spPr>
          <a:xfrm xmlns:a="http://schemas.openxmlformats.org/drawingml/2006/main">
            <a:off x="1108364" y="1191437"/>
            <a:ext cx="9975271" cy="4475126"/>
          </a:xfrm>
        </p:spPr>
        <p:txBody>
          <a:bodyPr xmlns:a="http://schemas.openxmlformats.org/drawingml/2006/main" anchor="ctr"/>
          <a:lstStyle xmlns:a="http://schemas.openxmlformats.org/drawingml/2006/main">
            <a:lvl1pPr algn="ctr">
              <a:buNone/>
              <a:defRPr sz="14000">
                <a:solidFill>
                  <a:schemeClr val="bg1"/>
                </a:solidFill>
              </a:defRPr>
            </a:lvl1pPr>
          </a:lstStyle>
          <a:p xmlns:a="http://schemas.openxmlformats.org/drawingml/2006/main"/>
        </p:txBody>
      </p:sp>
      <p:sp>
        <p:nvSpPr>
          <p:cNvPr id="14" name="Date Placeholder 13">
            <a:extLst xmlns:a="http://schemas.openxmlformats.org/drawingml/2006/main">
              <a:ext uri="{FF2B5EF4-FFF2-40B4-BE49-F238E27FC236}">
                <a16:creationId xmlns:a16="http://schemas.microsoft.com/office/drawing/2014/main" id="{EDBB20DC-26EF-5D41-8DD9-B0052414ED0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1568D434-6EEF-A043-916B-48E5F63BD01D}" type="datetime1">
              <a:t>10.02.2021</a:t>
            </a:fld>
          </a:p>
        </p:txBody>
      </p:sp>
      <p:sp>
        <p:nvSpPr>
          <p:cNvPr id="15" name="Footer Placeholder 14">
            <a:extLst xmlns:a="http://schemas.openxmlformats.org/drawingml/2006/main">
              <a:ext uri="{FF2B5EF4-FFF2-40B4-BE49-F238E27FC236}">
                <a16:creationId xmlns:a16="http://schemas.microsoft.com/office/drawing/2014/main" id="{C35A56E0-2ED3-4A4D-889C-6E665627F31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
        <p:nvSpPr>
          <p:cNvPr id="16" name="Slide Number Placeholder 15">
            <a:extLst xmlns:a="http://schemas.openxmlformats.org/drawingml/2006/main">
              <a:ext uri="{FF2B5EF4-FFF2-40B4-BE49-F238E27FC236}">
                <a16:creationId xmlns:a16="http://schemas.microsoft.com/office/drawing/2014/main" id="{7D40CF5C-382E-7E48-A2FE-1279B9448B8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Tree>
  </p:cSld>
</p:sldLayout>
</file>

<file path=ppt/slideLayouts/slideLayout6.xml><?xml version="1.0" encoding="utf-8"?>
<p:sldLayout xmlns:p="http://schemas.openxmlformats.org/presentationml/2006/main" preserve="1" userDrawn="1">
  <p:cSld name="Breaker 3">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D7C5FA-4BA2-A744-A70C-7E6470FDA8B0}"/>
              </a:ext>
            </a:extLst>
          </p:cNvPr>
          <p:cNvSpPr>
            <a:spLocks xmlns:a="http://schemas.openxmlformats.org/drawingml/2006/main" noGrp="1"/>
          </p:cNvSpPr>
          <p:nvPr/>
        </p:nvSpPr>
        <p:spPr>
          <a:xfrm xmlns:a="http://schemas.openxmlformats.org/drawingml/2006/main">
            <a:off x="142874" y="0"/>
            <a:ext cx="12049125"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3" name="Picture 5"/>
          <p:cNvPicPr>
            <a:picLocks xmlns:a="http://schemas.openxmlformats.org/drawingml/2006/main" noChangeAspect="1"/>
          </p:cNvPicPr>
          <p:nvPr/>
        </p:nvPicPr>
        <p:blipFill rotWithShape="1">
          <a:blip xmlns:r="http://schemas.openxmlformats.org/officeDocument/2006/relationships" xmlns:a="http://schemas.openxmlformats.org/drawingml/2006/main" r:embed="R3ecc5ebf6c4c4f09"/>
          <a:srcRect xmlns:a="http://schemas.openxmlformats.org/drawingml/2006/main" l="10671" t="0" r="9485" b="45585"/>
          <a:stretch xmlns:a="http://schemas.openxmlformats.org/drawingml/2006/main"/>
        </p:blipFill>
        <p:spPr>
          <a:xfrm xmlns:a="http://schemas.openxmlformats.org/drawingml/2006/main">
            <a:off x="2550239" y="2833282"/>
            <a:ext cx="7091520" cy="3429000"/>
          </a:xfrm>
          <a:prstGeom xmlns:a="http://schemas.openxmlformats.org/drawingml/2006/main" prst="rect">
            <a:avLst/>
          </a:prstGeom>
        </p:spPr>
      </p:pic>
      <p:sp>
        <p:nvSpPr>
          <p:cNvPr id="5" name="Title 1">
            <a:extLst xmlns:a="http://schemas.openxmlformats.org/drawingml/2006/main">
              <a:ext uri="{FF2B5EF4-FFF2-40B4-BE49-F238E27FC236}">
                <a16:creationId xmlns:a16="http://schemas.microsoft.com/office/drawing/2014/main" id="{0FFB8350-112B-3743-9589-1F862B263C4B}"/>
              </a:ext>
            </a:extLst>
          </p:cNvPr>
          <p:cNvSpPr>
            <a:spLocks xmlns:a="http://schemas.openxmlformats.org/drawingml/2006/main" noGrp="1"/>
          </p:cNvSpPr>
          <p:nvPr>
            <p:ph type="ctrTitle" idx="0"/>
          </p:nvPr>
        </p:nvSpPr>
        <p:spPr>
          <a:xfrm xmlns:a="http://schemas.openxmlformats.org/drawingml/2006/main">
            <a:off x="1108364" y="1191437"/>
            <a:ext cx="9975271" cy="4475126"/>
          </a:xfrm>
        </p:spPr>
        <p:txBody>
          <a:bodyPr xmlns:a="http://schemas.openxmlformats.org/drawingml/2006/main" anchor="ctr"/>
          <a:lstStyle xmlns:a="http://schemas.openxmlformats.org/drawingml/2006/main">
            <a:lvl1pPr algn="ctr">
              <a:buNone/>
              <a:defRPr sz="14000">
                <a:solidFill>
                  <a:schemeClr val="bg1"/>
                </a:solidFill>
              </a:defRPr>
            </a:lvl1pPr>
          </a:lstStyle>
          <a:p xmlns:a="http://schemas.openxmlformats.org/drawingml/2006/main"/>
        </p:txBody>
      </p:sp>
      <p:sp>
        <p:nvSpPr>
          <p:cNvPr id="7" name="Rectangle 6">
            <a:extLst xmlns:a="http://schemas.openxmlformats.org/drawingml/2006/main">
              <a:ext uri="{FF2B5EF4-FFF2-40B4-BE49-F238E27FC236}">
                <a16:creationId xmlns:a16="http://schemas.microsoft.com/office/drawing/2014/main" id="{95EF4D60-CCAA-B14C-B93E-67992D18D2C9}"/>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Date Placeholder 1">
            <a:extLst xmlns:a="http://schemas.openxmlformats.org/drawingml/2006/main">
              <a:ext uri="{FF2B5EF4-FFF2-40B4-BE49-F238E27FC236}">
                <a16:creationId xmlns:a16="http://schemas.microsoft.com/office/drawing/2014/main" id="{34DF85D0-41C0-8941-8437-04EAC765FA9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03EA48EE-223B-F64C-BAD5-5ABAC20D5251}" type="datetime1">
              <a:t>10.02.2021</a:t>
            </a:fld>
          </a:p>
        </p:txBody>
      </p:sp>
      <p:sp>
        <p:nvSpPr>
          <p:cNvPr id="3" name="Footer Placeholder 2">
            <a:extLst xmlns:a="http://schemas.openxmlformats.org/drawingml/2006/main">
              <a:ext uri="{FF2B5EF4-FFF2-40B4-BE49-F238E27FC236}">
                <a16:creationId xmlns:a16="http://schemas.microsoft.com/office/drawing/2014/main" id="{5038E51B-70E8-9B4A-BD67-F1D09F35C43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
        <p:nvSpPr>
          <p:cNvPr id="10" name="Slide Number Placeholder 9">
            <a:extLst xmlns:a="http://schemas.openxmlformats.org/drawingml/2006/main">
              <a:ext uri="{FF2B5EF4-FFF2-40B4-BE49-F238E27FC236}">
                <a16:creationId xmlns:a16="http://schemas.microsoft.com/office/drawing/2014/main" id="{9C2A915D-CF57-5B4A-8581-AFFA9754D45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Tree>
  </p:cSld>
</p:sldLayout>
</file>

<file path=ppt/slideLayouts/slideLayout7.xml><?xml version="1.0" encoding="utf-8"?>
<p:sldLayout xmlns:p="http://schemas.openxmlformats.org/presentationml/2006/main" preserve="1" userDrawn="1">
  <p:cSld name="Tekst - hvid baggrun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E074E69A-D904-D147-BD2C-47A9566A2BF9}"/>
              </a:ext>
            </a:extLst>
          </p:cNvPr>
          <p:cNvSpPr>
            <a:spLocks xmlns:a="http://schemas.openxmlformats.org/drawingml/2006/main" noGrp="1"/>
          </p:cNvSpPr>
          <p:nvPr>
            <p:ph idx="1"/>
          </p:nvPr>
        </p:nvSpPr>
        <p:spPr>
          <a:xfrm xmlns:a="http://schemas.openxmlformats.org/drawingml/2006/main">
            <a:off x="1686910" y="1657205"/>
            <a:ext cx="9089040" cy="444092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itle 3">
            <a:extLst xmlns:a="http://schemas.openxmlformats.org/drawingml/2006/main">
              <a:ext uri="{FF2B5EF4-FFF2-40B4-BE49-F238E27FC236}">
                <a16:creationId xmlns:a16="http://schemas.microsoft.com/office/drawing/2014/main" id="{45F1E5EA-0644-DF46-A7B1-274B2062E11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pic>
        <p:nvPicPr>
          <p:cNvPr id="14" name="Picture 5"/>
          <p:cNvPicPr>
            <a:picLocks xmlns:a="http://schemas.openxmlformats.org/drawingml/2006/main" noChangeAspect="1"/>
          </p:cNvPicPr>
          <p:nvPr/>
        </p:nvPicPr>
        <p:blipFill rotWithShape="1">
          <a:blip xmlns:r="http://schemas.openxmlformats.org/officeDocument/2006/relationships" xmlns:a="http://schemas.openxmlformats.org/drawingml/2006/main" r:embed="Rff3a880989d4494d"/>
          <a:srcRect xmlns:a="http://schemas.openxmlformats.org/drawingml/2006/main" l="10671" t="0" r="65756" b="41863"/>
          <a:stretch xmlns:a="http://schemas.openxmlformats.org/drawingml/2006/main"/>
        </p:blipFill>
        <p:spPr>
          <a:xfrm xmlns:a="http://schemas.openxmlformats.org/drawingml/2006/main">
            <a:off x="10648950" y="3966569"/>
            <a:ext cx="1684761" cy="2947915"/>
          </a:xfrm>
          <a:prstGeom xmlns:a="http://schemas.openxmlformats.org/drawingml/2006/main" prst="rect">
            <a:avLst/>
          </a:prstGeom>
        </p:spPr>
      </p:pic>
      <p:sp>
        <p:nvSpPr>
          <p:cNvPr id="5" name="Date Placeholder 4">
            <a:extLst xmlns:a="http://schemas.openxmlformats.org/drawingml/2006/main">
              <a:ext uri="{FF2B5EF4-FFF2-40B4-BE49-F238E27FC236}">
                <a16:creationId xmlns:a16="http://schemas.microsoft.com/office/drawing/2014/main" id="{D831E398-75B3-B540-B8FE-95242F7AF794}"/>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79A4C8A1-72AE-464E-8FCD-BE6D6CC3E333}" type="datetime1">
              <a:t>10.02.2021</a:t>
            </a:fld>
          </a:p>
        </p:txBody>
      </p:sp>
      <p:sp>
        <p:nvSpPr>
          <p:cNvPr id="9" name="Footer Placeholder 8">
            <a:extLst xmlns:a="http://schemas.openxmlformats.org/drawingml/2006/main">
              <a:ext uri="{FF2B5EF4-FFF2-40B4-BE49-F238E27FC236}">
                <a16:creationId xmlns:a16="http://schemas.microsoft.com/office/drawing/2014/main" id="{84B0CB26-A08D-0E49-911D-09789AB725A8}"/>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8.xml><?xml version="1.0" encoding="utf-8"?>
<p:sldLayout xmlns:p="http://schemas.openxmlformats.org/presentationml/2006/main" preserve="1" userDrawn="1">
  <p:cSld name="Tekst - lys baggrund">
    <p:spTree>
      <p:nvGrpSpPr>
        <p:cNvPr id="1" name=""/>
        <p:cNvGrpSpPr/>
        <p:nvPr/>
      </p:nvGrpSpPr>
      <p:grpSpPr>
        <a:xfrm xmlns:a="http://schemas.openxmlformats.org/drawingml/2006/main"/>
      </p:grpSpPr>
      <p:sp>
        <p:nvSpPr>
          <p:cNvPr id="5" name="Rectangle 4">
            <a:extLst xmlns:a="http://schemas.openxmlformats.org/drawingml/2006/main">
              <a:ext uri="{FF2B5EF4-FFF2-40B4-BE49-F238E27FC236}">
                <a16:creationId xmlns:a16="http://schemas.microsoft.com/office/drawing/2014/main" id="{628C97ED-28F1-2042-9DF4-C9A277DE13FF}"/>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Content Placeholder 2">
            <a:extLst xmlns:a="http://schemas.openxmlformats.org/drawingml/2006/main">
              <a:ext uri="{FF2B5EF4-FFF2-40B4-BE49-F238E27FC236}">
                <a16:creationId xmlns:a16="http://schemas.microsoft.com/office/drawing/2014/main" id="{E074E69A-D904-D147-BD2C-47A9566A2BF9}"/>
              </a:ext>
            </a:extLst>
          </p:cNvPr>
          <p:cNvSpPr>
            <a:spLocks xmlns:a="http://schemas.openxmlformats.org/drawingml/2006/main" noGrp="1"/>
          </p:cNvSpPr>
          <p:nvPr>
            <p:ph idx="1"/>
          </p:nvPr>
        </p:nvSpPr>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itle 3">
            <a:extLst xmlns:a="http://schemas.openxmlformats.org/drawingml/2006/main">
              <a:ext uri="{FF2B5EF4-FFF2-40B4-BE49-F238E27FC236}">
                <a16:creationId xmlns:a16="http://schemas.microsoft.com/office/drawing/2014/main" id="{45F1E5EA-0644-DF46-A7B1-274B2062E11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pic>
        <p:nvPicPr>
          <p:cNvPr id="16" name="Picture 6"/>
          <p:cNvPicPr>
            <a:picLocks xmlns:a="http://schemas.openxmlformats.org/drawingml/2006/main" noChangeAspect="1"/>
          </p:cNvPicPr>
          <p:nvPr/>
        </p:nvPicPr>
        <p:blipFill rotWithShape="1">
          <a:blip xmlns:r="http://schemas.openxmlformats.org/officeDocument/2006/relationships" xmlns:a="http://schemas.openxmlformats.org/drawingml/2006/main" r:embed="Rffb25b251f8f4a18"/>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9" name="Rectangle 8">
            <a:extLst xmlns:a="http://schemas.openxmlformats.org/drawingml/2006/main">
              <a:ext uri="{FF2B5EF4-FFF2-40B4-BE49-F238E27FC236}">
                <a16:creationId xmlns:a16="http://schemas.microsoft.com/office/drawing/2014/main" id="{A908ED0F-E8E3-3943-A399-5CF4A883E4B1}"/>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8" name="Picture 9"/>
          <p:cNvPicPr>
            <a:picLocks xmlns:a="http://schemas.openxmlformats.org/drawingml/2006/main" noChangeAspect="1"/>
          </p:cNvPicPr>
          <p:nvPr/>
        </p:nvPicPr>
        <p:blipFill rotWithShape="1">
          <a:blip xmlns:r="http://schemas.openxmlformats.org/officeDocument/2006/relationships" xmlns:a="http://schemas.openxmlformats.org/drawingml/2006/main" r:embed="R4b6307e0ed234140"/>
          <a:srcRect xmlns:a="http://schemas.openxmlformats.org/drawingml/2006/main" l="10671" t="0" r="65756" b="41863"/>
          <a:stretch xmlns:a="http://schemas.openxmlformats.org/drawingml/2006/main"/>
        </p:blipFill>
        <p:spPr>
          <a:xfrm xmlns:a="http://schemas.openxmlformats.org/drawingml/2006/main">
            <a:off x="10648950" y="3966569"/>
            <a:ext cx="1684761" cy="2947915"/>
          </a:xfrm>
          <a:prstGeom xmlns:a="http://schemas.openxmlformats.org/drawingml/2006/main" prst="rect">
            <a:avLst/>
          </a:prstGeom>
        </p:spPr>
      </p:pic>
      <p:sp>
        <p:nvSpPr>
          <p:cNvPr id="6" name="Date Placeholder 5">
            <a:extLst xmlns:a="http://schemas.openxmlformats.org/drawingml/2006/main">
              <a:ext uri="{FF2B5EF4-FFF2-40B4-BE49-F238E27FC236}">
                <a16:creationId xmlns:a16="http://schemas.microsoft.com/office/drawing/2014/main" id="{447F6E9A-388B-7843-84C7-47D1BD3D7CEC}"/>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3AEDF6B0-F5CD-E14B-A5A7-939223A3FACA}" type="datetime1">
              <a:t>10.02.2021</a:t>
            </a:fld>
          </a:p>
        </p:txBody>
      </p:sp>
      <p:sp>
        <p:nvSpPr>
          <p:cNvPr id="8" name="Footer Placeholder 7">
            <a:extLst xmlns:a="http://schemas.openxmlformats.org/drawingml/2006/main">
              <a:ext uri="{FF2B5EF4-FFF2-40B4-BE49-F238E27FC236}">
                <a16:creationId xmlns:a16="http://schemas.microsoft.com/office/drawing/2014/main" id="{069A4E30-54B8-D841-B7E1-F4FF79DF9C79}"/>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9.xml><?xml version="1.0" encoding="utf-8"?>
<p:sldLayout xmlns:p="http://schemas.openxmlformats.org/presentationml/2006/main" preserve="1" userDrawn="1">
  <p:cSld name="Tekst - mørk baggrund">
    <p:spTree>
      <p:nvGrpSpPr>
        <p:cNvPr id="1" name=""/>
        <p:cNvGrpSpPr/>
        <p:nvPr/>
      </p:nvGrpSpPr>
      <p:grpSpPr>
        <a:xfrm xmlns:a="http://schemas.openxmlformats.org/drawingml/2006/main"/>
      </p:grpSpPr>
      <p:sp>
        <p:nvSpPr>
          <p:cNvPr id="5" name="Rectangle 4">
            <a:extLst xmlns:a="http://schemas.openxmlformats.org/drawingml/2006/main">
              <a:ext uri="{FF2B5EF4-FFF2-40B4-BE49-F238E27FC236}">
                <a16:creationId xmlns:a16="http://schemas.microsoft.com/office/drawing/2014/main" id="{628C97ED-28F1-2042-9DF4-C9A277DE13FF}"/>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Content Placeholder 2">
            <a:extLst xmlns:a="http://schemas.openxmlformats.org/drawingml/2006/main">
              <a:ext uri="{FF2B5EF4-FFF2-40B4-BE49-F238E27FC236}">
                <a16:creationId xmlns:a16="http://schemas.microsoft.com/office/drawing/2014/main" id="{E074E69A-D904-D147-BD2C-47A9566A2BF9}"/>
              </a:ext>
            </a:extLst>
          </p:cNvPr>
          <p:cNvSpPr>
            <a:spLocks xmlns:a="http://schemas.openxmlformats.org/drawingml/2006/main" noGrp="1"/>
          </p:cNvSpPr>
          <p:nvPr>
            <p:ph idx="1"/>
          </p:nvPr>
        </p:nvSpPr>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itle 3">
            <a:extLst xmlns:a="http://schemas.openxmlformats.org/drawingml/2006/main">
              <a:ext uri="{FF2B5EF4-FFF2-40B4-BE49-F238E27FC236}">
                <a16:creationId xmlns:a16="http://schemas.microsoft.com/office/drawing/2014/main" id="{45F1E5EA-0644-DF46-A7B1-274B2062E11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pic>
        <p:nvPicPr>
          <p:cNvPr id="18" name="Picture 6"/>
          <p:cNvPicPr>
            <a:picLocks xmlns:a="http://schemas.openxmlformats.org/drawingml/2006/main" noChangeAspect="1"/>
          </p:cNvPicPr>
          <p:nvPr/>
        </p:nvPicPr>
        <p:blipFill rotWithShape="1">
          <a:blip xmlns:r="http://schemas.openxmlformats.org/officeDocument/2006/relationships" xmlns:a="http://schemas.openxmlformats.org/drawingml/2006/main" r:embed="R74628d81443248c0"/>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pic>
        <p:nvPicPr>
          <p:cNvPr id="19" name="Picture 8"/>
          <p:cNvPicPr>
            <a:picLocks xmlns:a="http://schemas.openxmlformats.org/drawingml/2006/main" noChangeAspect="1"/>
          </p:cNvPicPr>
          <p:nvPr/>
        </p:nvPicPr>
        <p:blipFill rotWithShape="1">
          <a:blip xmlns:r="http://schemas.openxmlformats.org/officeDocument/2006/relationships" xmlns:a="http://schemas.openxmlformats.org/drawingml/2006/main" r:embed="R82057a06e20b4677"/>
          <a:srcRect xmlns:a="http://schemas.openxmlformats.org/drawingml/2006/main" l="37825" t="0" r="44355" b="41854"/>
          <a:stretch xmlns:a="http://schemas.openxmlformats.org/drawingml/2006/main"/>
        </p:blipFill>
        <p:spPr>
          <a:xfrm xmlns:a="http://schemas.openxmlformats.org/drawingml/2006/main">
            <a:off x="10964207" y="3963727"/>
            <a:ext cx="1273248" cy="2947915"/>
          </a:xfrm>
          <a:prstGeom xmlns:a="http://schemas.openxmlformats.org/drawingml/2006/main" prst="rect">
            <a:avLst/>
          </a:prstGeom>
        </p:spPr>
      </p:pic>
      <p:sp>
        <p:nvSpPr>
          <p:cNvPr id="6" name="Date Placeholder 5">
            <a:extLst xmlns:a="http://schemas.openxmlformats.org/drawingml/2006/main">
              <a:ext uri="{FF2B5EF4-FFF2-40B4-BE49-F238E27FC236}">
                <a16:creationId xmlns:a16="http://schemas.microsoft.com/office/drawing/2014/main" id="{5E2F49D2-1D38-C549-AFD7-BAF7225423DA}"/>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4B363BC7-117B-7C42-849D-1BFCB9FAE5B8}" type="datetime1">
              <a:t>10.02.2021</a:t>
            </a:fld>
          </a:p>
        </p:txBody>
      </p:sp>
      <p:sp>
        <p:nvSpPr>
          <p:cNvPr id="11" name="Footer Placeholder 10">
            <a:extLst xmlns:a="http://schemas.openxmlformats.org/drawingml/2006/main">
              <a:ext uri="{FF2B5EF4-FFF2-40B4-BE49-F238E27FC236}">
                <a16:creationId xmlns:a16="http://schemas.microsoft.com/office/drawing/2014/main" id="{78D1D94E-B680-E34F-945B-F0DCAC4BA2D8}"/>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10.xml><?xml version="1.0" encoding="utf-8"?>
<p:sldLayout xmlns:p="http://schemas.openxmlformats.org/presentationml/2006/main" preserve="1" userDrawn="1">
  <p:cSld name="Tekst 2 spalter - hvid baggrun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1657205"/>
            <a:ext cx="4320000" cy="444092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08505022-B7B8-804B-9926-2D1A5F14CD9F}"/>
              </a:ext>
            </a:extLst>
          </p:cNvPr>
          <p:cNvSpPr>
            <a:spLocks xmlns:a="http://schemas.openxmlformats.org/drawingml/2006/main" noGrp="1"/>
          </p:cNvSpPr>
          <p:nvPr>
            <p:ph idx="2"/>
          </p:nvPr>
        </p:nvSpPr>
        <p:spPr>
          <a:xfrm xmlns:a="http://schemas.openxmlformats.org/drawingml/2006/main">
            <a:off x="6427704" y="1657205"/>
            <a:ext cx="4320000" cy="4440928"/>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Slide Number Placeholder 4">
            <a:extLst xmlns:a="http://schemas.openxmlformats.org/drawingml/2006/main">
              <a:ext uri="{FF2B5EF4-FFF2-40B4-BE49-F238E27FC236}">
                <a16:creationId xmlns:a16="http://schemas.microsoft.com/office/drawing/2014/main" id="{5E71253A-7188-8B4D-836C-9009FCB8EC80}"/>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sp>
        <p:nvSpPr>
          <p:cNvPr id="8" name="Date Placeholder 7">
            <a:extLst xmlns:a="http://schemas.openxmlformats.org/drawingml/2006/main">
              <a:ext uri="{FF2B5EF4-FFF2-40B4-BE49-F238E27FC236}">
                <a16:creationId xmlns:a16="http://schemas.microsoft.com/office/drawing/2014/main" id="{008E1BE1-08C4-0043-BCDF-B60C1E46B243}"/>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FD3C24CA-F09D-D746-8710-4BFA0D1003CF}" type="datetime1">
              <a:t>10.02.2021</a:t>
            </a:fld>
          </a:p>
        </p:txBody>
      </p:sp>
      <p:sp>
        <p:nvSpPr>
          <p:cNvPr id="9" name="Footer Placeholder 8">
            <a:extLst xmlns:a="http://schemas.openxmlformats.org/drawingml/2006/main">
              <a:ext uri="{FF2B5EF4-FFF2-40B4-BE49-F238E27FC236}">
                <a16:creationId xmlns:a16="http://schemas.microsoft.com/office/drawing/2014/main" id="{13114189-B024-924A-B0A2-C707CB50E345}"/>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11.xml><?xml version="1.0" encoding="utf-8"?>
<p:sldLayout xmlns:p="http://schemas.openxmlformats.org/presentationml/2006/main" preserve="1" userDrawn="1">
  <p:cSld name="Tekst 2 spalter - lys baggrund">
    <p:spTree>
      <p:nvGrpSpPr>
        <p:cNvPr id="1" name=""/>
        <p:cNvGrpSpPr/>
        <p:nvPr/>
      </p:nvGrpSpPr>
      <p:grpSpPr>
        <a:xfrm xmlns:a="http://schemas.openxmlformats.org/drawingml/2006/main"/>
      </p:grpSpPr>
      <p:sp>
        <p:nvSpPr>
          <p:cNvPr id="5" name="Rectangle 4">
            <a:extLst xmlns:a="http://schemas.openxmlformats.org/drawingml/2006/main">
              <a:ext uri="{FF2B5EF4-FFF2-40B4-BE49-F238E27FC236}">
                <a16:creationId xmlns:a16="http://schemas.microsoft.com/office/drawing/2014/main" id="{628C97ED-28F1-2042-9DF4-C9A277DE13FF}"/>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itle 3">
            <a:extLst xmlns:a="http://schemas.openxmlformats.org/drawingml/2006/main">
              <a:ext uri="{FF2B5EF4-FFF2-40B4-BE49-F238E27FC236}">
                <a16:creationId xmlns:a16="http://schemas.microsoft.com/office/drawing/2014/main" id="{45F1E5EA-0644-DF46-A7B1-274B2062E11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pic>
        <p:nvPicPr>
          <p:cNvPr id="15" name="Picture 6"/>
          <p:cNvPicPr>
            <a:picLocks xmlns:a="http://schemas.openxmlformats.org/drawingml/2006/main" noChangeAspect="1"/>
          </p:cNvPicPr>
          <p:nvPr/>
        </p:nvPicPr>
        <p:blipFill rotWithShape="1">
          <a:blip xmlns:r="http://schemas.openxmlformats.org/officeDocument/2006/relationships" xmlns:a="http://schemas.openxmlformats.org/drawingml/2006/main" r:embed="Raa8cbf3153774971"/>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8" name="Content Placeholder 2">
            <a:extLst xmlns:a="http://schemas.openxmlformats.org/drawingml/2006/main">
              <a:ext uri="{FF2B5EF4-FFF2-40B4-BE49-F238E27FC236}">
                <a16:creationId xmlns:a16="http://schemas.microsoft.com/office/drawing/2014/main" id="{4E526FCB-2394-FB42-8B96-5022A8FA2320}"/>
              </a:ext>
            </a:extLst>
          </p:cNvPr>
          <p:cNvSpPr>
            <a:spLocks xmlns:a="http://schemas.openxmlformats.org/drawingml/2006/main" noGrp="1"/>
          </p:cNvSpPr>
          <p:nvPr>
            <p:ph idx="1"/>
          </p:nvPr>
        </p:nvSpPr>
        <p:spPr>
          <a:xfrm xmlns:a="http://schemas.openxmlformats.org/drawingml/2006/main">
            <a:off x="1686910" y="1657205"/>
            <a:ext cx="4320000" cy="4442400"/>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Content Placeholder 3">
            <a:extLst xmlns:a="http://schemas.openxmlformats.org/drawingml/2006/main">
              <a:ext uri="{FF2B5EF4-FFF2-40B4-BE49-F238E27FC236}">
                <a16:creationId xmlns:a16="http://schemas.microsoft.com/office/drawing/2014/main" id="{D3C00D2E-AB99-A847-BB02-2CCD941FA7B6}"/>
              </a:ext>
            </a:extLst>
          </p:cNvPr>
          <p:cNvSpPr>
            <a:spLocks xmlns:a="http://schemas.openxmlformats.org/drawingml/2006/main" noGrp="1"/>
          </p:cNvSpPr>
          <p:nvPr>
            <p:ph idx="2"/>
          </p:nvPr>
        </p:nvSpPr>
        <p:spPr>
          <a:xfrm xmlns:a="http://schemas.openxmlformats.org/drawingml/2006/main">
            <a:off x="6455950" y="1657205"/>
            <a:ext cx="4320000" cy="4440928"/>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Rectangle 9">
            <a:extLst xmlns:a="http://schemas.openxmlformats.org/drawingml/2006/main">
              <a:ext uri="{FF2B5EF4-FFF2-40B4-BE49-F238E27FC236}">
                <a16:creationId xmlns:a16="http://schemas.microsoft.com/office/drawing/2014/main" id="{18E11385-2D80-704A-9DE0-96AEE28DC31C}"/>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3" name="Date Placeholder 2">
            <a:extLst xmlns:a="http://schemas.openxmlformats.org/drawingml/2006/main">
              <a:ext uri="{FF2B5EF4-FFF2-40B4-BE49-F238E27FC236}">
                <a16:creationId xmlns:a16="http://schemas.microsoft.com/office/drawing/2014/main" id="{29077565-C7D5-474F-A4BD-CF3BA7B1F427}"/>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3E15C83E-4C06-7847-B1B2-5EA1E6484DB4}" type="datetime1">
              <a:t>10.02.2021</a:t>
            </a:fld>
          </a:p>
        </p:txBody>
      </p:sp>
      <p:sp>
        <p:nvSpPr>
          <p:cNvPr id="6" name="Footer Placeholder 5">
            <a:extLst xmlns:a="http://schemas.openxmlformats.org/drawingml/2006/main">
              <a:ext uri="{FF2B5EF4-FFF2-40B4-BE49-F238E27FC236}">
                <a16:creationId xmlns:a16="http://schemas.microsoft.com/office/drawing/2014/main" id="{D6273BB1-BED5-6549-A022-ADA0DE59C62C}"/>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12.xml><?xml version="1.0" encoding="utf-8"?>
<p:sldLayout xmlns:p="http://schemas.openxmlformats.org/presentationml/2006/main" preserve="1" userDrawn="1">
  <p:cSld name="Tekst 2 spalter - mørk baggrund">
    <p:spTree>
      <p:nvGrpSpPr>
        <p:cNvPr id="1" name=""/>
        <p:cNvGrpSpPr/>
        <p:nvPr/>
      </p:nvGrpSpPr>
      <p:grpSpPr>
        <a:xfrm xmlns:a="http://schemas.openxmlformats.org/drawingml/2006/main"/>
      </p:grpSpPr>
      <p:sp>
        <p:nvSpPr>
          <p:cNvPr id="5" name="Rectangle 4">
            <a:extLst xmlns:a="http://schemas.openxmlformats.org/drawingml/2006/main">
              <a:ext uri="{FF2B5EF4-FFF2-40B4-BE49-F238E27FC236}">
                <a16:creationId xmlns:a16="http://schemas.microsoft.com/office/drawing/2014/main" id="{628C97ED-28F1-2042-9DF4-C9A277DE13FF}"/>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itle 3">
            <a:extLst xmlns:a="http://schemas.openxmlformats.org/drawingml/2006/main">
              <a:ext uri="{FF2B5EF4-FFF2-40B4-BE49-F238E27FC236}">
                <a16:creationId xmlns:a16="http://schemas.microsoft.com/office/drawing/2014/main" id="{45F1E5EA-0644-DF46-A7B1-274B2062E11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pic>
        <p:nvPicPr>
          <p:cNvPr id="14" name="Picture 6"/>
          <p:cNvPicPr>
            <a:picLocks xmlns:a="http://schemas.openxmlformats.org/drawingml/2006/main" noChangeAspect="1"/>
          </p:cNvPicPr>
          <p:nvPr/>
        </p:nvPicPr>
        <p:blipFill rotWithShape="1">
          <a:blip xmlns:r="http://schemas.openxmlformats.org/officeDocument/2006/relationships" xmlns:a="http://schemas.openxmlformats.org/drawingml/2006/main" r:embed="Rf517457b99cc4da5"/>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8" name="Content Placeholder 2">
            <a:extLst xmlns:a="http://schemas.openxmlformats.org/drawingml/2006/main">
              <a:ext uri="{FF2B5EF4-FFF2-40B4-BE49-F238E27FC236}">
                <a16:creationId xmlns:a16="http://schemas.microsoft.com/office/drawing/2014/main" id="{4E526FCB-2394-FB42-8B96-5022A8FA2320}"/>
              </a:ext>
            </a:extLst>
          </p:cNvPr>
          <p:cNvSpPr>
            <a:spLocks xmlns:a="http://schemas.openxmlformats.org/drawingml/2006/main" noGrp="1"/>
          </p:cNvSpPr>
          <p:nvPr>
            <p:ph idx="1"/>
          </p:nvPr>
        </p:nvSpPr>
        <p:spPr>
          <a:xfrm xmlns:a="http://schemas.openxmlformats.org/drawingml/2006/main">
            <a:off x="1686910" y="1657205"/>
            <a:ext cx="4320000" cy="4440928"/>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Content Placeholder 3">
            <a:extLst xmlns:a="http://schemas.openxmlformats.org/drawingml/2006/main">
              <a:ext uri="{FF2B5EF4-FFF2-40B4-BE49-F238E27FC236}">
                <a16:creationId xmlns:a16="http://schemas.microsoft.com/office/drawing/2014/main" id="{D3C00D2E-AB99-A847-BB02-2CCD941FA7B6}"/>
              </a:ext>
            </a:extLst>
          </p:cNvPr>
          <p:cNvSpPr>
            <a:spLocks xmlns:a="http://schemas.openxmlformats.org/drawingml/2006/main" noGrp="1"/>
          </p:cNvSpPr>
          <p:nvPr>
            <p:ph idx="2"/>
          </p:nvPr>
        </p:nvSpPr>
        <p:spPr>
          <a:xfrm xmlns:a="http://schemas.openxmlformats.org/drawingml/2006/main">
            <a:off x="6455950" y="1657205"/>
            <a:ext cx="4320000" cy="4440928"/>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3" name="Date Placeholder 2">
            <a:extLst xmlns:a="http://schemas.openxmlformats.org/drawingml/2006/main">
              <a:ext uri="{FF2B5EF4-FFF2-40B4-BE49-F238E27FC236}">
                <a16:creationId xmlns:a16="http://schemas.microsoft.com/office/drawing/2014/main" id="{FF6B3C39-40AA-9B46-87FD-0F2D645949D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25AC7CE2-B803-A341-92DC-09348186F4E4}" type="datetime1">
              <a:t>10.02.2021</a:t>
            </a:fld>
          </a:p>
        </p:txBody>
      </p:sp>
      <p:sp>
        <p:nvSpPr>
          <p:cNvPr id="6" name="Footer Placeholder 5">
            <a:extLst xmlns:a="http://schemas.openxmlformats.org/drawingml/2006/main">
              <a:ext uri="{FF2B5EF4-FFF2-40B4-BE49-F238E27FC236}">
                <a16:creationId xmlns:a16="http://schemas.microsoft.com/office/drawing/2014/main" id="{6A7AD3B6-A2EB-E045-AD80-9F59127486AF}"/>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13.xml><?xml version="1.0" encoding="utf-8"?>
<p:sldLayout xmlns:p="http://schemas.openxmlformats.org/presentationml/2006/main" preserve="1" userDrawn="1">
  <p:cSld name="Tekst 2 spalter - kombi baggrund">
    <p:spTree>
      <p:nvGrpSpPr>
        <p:cNvPr id="1" name=""/>
        <p:cNvGrpSpPr/>
        <p:nvPr/>
      </p:nvGrpSpPr>
      <p:grpSpPr>
        <a:xfrm xmlns:a="http://schemas.openxmlformats.org/drawingml/2006/main"/>
      </p:grpSpPr>
      <p:sp>
        <p:nvSpPr>
          <p:cNvPr id="5" name="Rectangle 4">
            <a:extLst xmlns:a="http://schemas.openxmlformats.org/drawingml/2006/main">
              <a:ext uri="{FF2B5EF4-FFF2-40B4-BE49-F238E27FC236}">
                <a16:creationId xmlns:a16="http://schemas.microsoft.com/office/drawing/2014/main" id="{628C97ED-28F1-2042-9DF4-C9A277DE13FF}"/>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E9387284-B4EC-8C41-9C35-398D8A396D23}"/>
              </a:ext>
            </a:extLst>
          </p:cNvPr>
          <p:cNvSpPr>
            <a:spLocks xmlns:a="http://schemas.openxmlformats.org/drawingml/2006/main" noGrp="1"/>
          </p:cNvSpPr>
          <p:nvPr/>
        </p:nvSpPr>
        <p:spPr>
          <a:xfrm xmlns:a="http://schemas.openxmlformats.org/drawingml/2006/main">
            <a:off x="1686909" y="1657204"/>
            <a:ext cx="5166891" cy="5200795"/>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5ED52920-F1A8-6D46-9184-48AE2E0D21D5}"/>
              </a:ext>
            </a:extLst>
          </p:cNvPr>
          <p:cNvSpPr>
            <a:spLocks xmlns:a="http://schemas.openxmlformats.org/drawingml/2006/main" noGrp="1"/>
          </p:cNvSpPr>
          <p:nvPr/>
        </p:nvSpPr>
        <p:spPr>
          <a:xfrm xmlns:a="http://schemas.openxmlformats.org/drawingml/2006/main">
            <a:off x="6853800" y="1657204"/>
            <a:ext cx="5338199" cy="5200795"/>
          </a:xfrm>
          <a:prstGeom xmlns:a="http://schemas.openxmlformats.org/drawingml/2006/main" prst="rect">
            <a:avLst/>
          </a:prstGeom>
          <a:solidFill xmlns:a="http://schemas.openxmlformats.org/drawingml/2006/main">
            <a:schemeClr val="bg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itle 3">
            <a:extLst xmlns:a="http://schemas.openxmlformats.org/drawingml/2006/main">
              <a:ext uri="{FF2B5EF4-FFF2-40B4-BE49-F238E27FC236}">
                <a16:creationId xmlns:a16="http://schemas.microsoft.com/office/drawing/2014/main" id="{45F1E5EA-0644-DF46-A7B1-274B2062E11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pic>
        <p:nvPicPr>
          <p:cNvPr id="18" name="Picture 6"/>
          <p:cNvPicPr>
            <a:picLocks xmlns:a="http://schemas.openxmlformats.org/drawingml/2006/main" noChangeAspect="1"/>
          </p:cNvPicPr>
          <p:nvPr/>
        </p:nvPicPr>
        <p:blipFill rotWithShape="1">
          <a:blip xmlns:r="http://schemas.openxmlformats.org/officeDocument/2006/relationships" xmlns:a="http://schemas.openxmlformats.org/drawingml/2006/main" r:embed="Rc402d06287924a1f"/>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8" name="Content Placeholder 2">
            <a:extLst xmlns:a="http://schemas.openxmlformats.org/drawingml/2006/main">
              <a:ext uri="{FF2B5EF4-FFF2-40B4-BE49-F238E27FC236}">
                <a16:creationId xmlns:a16="http://schemas.microsoft.com/office/drawing/2014/main" id="{4E526FCB-2394-FB42-8B96-5022A8FA2320}"/>
              </a:ext>
            </a:extLst>
          </p:cNvPr>
          <p:cNvSpPr>
            <a:spLocks xmlns:a="http://schemas.openxmlformats.org/drawingml/2006/main" noGrp="1"/>
          </p:cNvSpPr>
          <p:nvPr>
            <p:ph idx="1"/>
          </p:nvPr>
        </p:nvSpPr>
        <p:spPr>
          <a:xfrm xmlns:a="http://schemas.openxmlformats.org/drawingml/2006/main">
            <a:off x="1915510" y="1898505"/>
            <a:ext cx="4500000" cy="4440928"/>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Content Placeholder 3">
            <a:extLst xmlns:a="http://schemas.openxmlformats.org/drawingml/2006/main">
              <a:ext uri="{FF2B5EF4-FFF2-40B4-BE49-F238E27FC236}">
                <a16:creationId xmlns:a16="http://schemas.microsoft.com/office/drawing/2014/main" id="{D3C00D2E-AB99-A847-BB02-2CCD941FA7B6}"/>
              </a:ext>
            </a:extLst>
          </p:cNvPr>
          <p:cNvSpPr>
            <a:spLocks xmlns:a="http://schemas.openxmlformats.org/drawingml/2006/main" noGrp="1"/>
          </p:cNvSpPr>
          <p:nvPr>
            <p:ph idx="2"/>
          </p:nvPr>
        </p:nvSpPr>
        <p:spPr>
          <a:xfrm xmlns:a="http://schemas.openxmlformats.org/drawingml/2006/main">
            <a:off x="7082400" y="1898505"/>
            <a:ext cx="4500000" cy="4440928"/>
          </a:xfrm>
        </p:spPr>
        <p:txBody>
          <a:bodyPr xmlns:a="http://schemas.openxmlformats.org/drawingml/2006/main"/>
          <a:lstStyle xmlns:a="http://schemas.openxmlformats.org/drawingml/2006/main">
            <a:lvl1pPr>
              <a:buNone/>
              <a:defRPr>
                <a:solidFill>
                  <a:schemeClr val="tx1"/>
                </a:solidFill>
              </a:defRPr>
            </a:lvl1pPr>
            <a:lvl2pPr>
              <a:buNone/>
              <a:defRPr>
                <a:solidFill>
                  <a:schemeClr val="tx1"/>
                </a:solidFill>
              </a:defRPr>
            </a:lvl2pPr>
            <a:lvl3pPr>
              <a:buNone/>
              <a:defRPr>
                <a:solidFill>
                  <a:schemeClr val="tx1"/>
                </a:solidFill>
              </a:defRPr>
            </a:lvl3pPr>
            <a:lvl4pPr>
              <a:buNone/>
              <a:defRPr>
                <a:solidFill>
                  <a:schemeClr val="tx1"/>
                </a:solidFill>
              </a:defRPr>
            </a:lvl4pPr>
            <a:lvl5pPr>
              <a:buNone/>
              <a:defRPr>
                <a:solidFill>
                  <a:schemeClr val="tx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3" name="Date Placeholder 2">
            <a:extLst xmlns:a="http://schemas.openxmlformats.org/drawingml/2006/main">
              <a:ext uri="{FF2B5EF4-FFF2-40B4-BE49-F238E27FC236}">
                <a16:creationId xmlns:a16="http://schemas.microsoft.com/office/drawing/2014/main" id="{18D78880-9B9B-2A45-802F-60A7CB38DEA6}"/>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1888E75B-06F1-764D-90C2-21FDDFD5D3A5}" type="datetime1">
              <a:t>10.02.2021</a:t>
            </a:fld>
          </a:p>
        </p:txBody>
      </p:sp>
      <p:sp>
        <p:nvSpPr>
          <p:cNvPr id="6" name="Footer Placeholder 5">
            <a:extLst xmlns:a="http://schemas.openxmlformats.org/drawingml/2006/main">
              <a:ext uri="{FF2B5EF4-FFF2-40B4-BE49-F238E27FC236}">
                <a16:creationId xmlns:a16="http://schemas.microsoft.com/office/drawing/2014/main" id="{5BB719CB-5AF1-8E4E-B4A0-60E4AB3EE1EF}"/>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14.xml><?xml version="1.0" encoding="utf-8"?>
<p:sldLayout xmlns:p="http://schemas.openxmlformats.org/presentationml/2006/main" preserve="1" userDrawn="1">
  <p:cSld name="Testimonial - hvid baggrund">
    <p:spTree>
      <p:nvGrpSpPr>
        <p:cNvPr id="1" name=""/>
        <p:cNvGrpSpPr/>
        <p:nvPr/>
      </p:nvGrpSpPr>
      <p:grpSpPr>
        <a:xfrm xmlns:a="http://schemas.openxmlformats.org/drawingml/2006/main"/>
      </p:grpSpPr>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pic>
        <p:nvPicPr>
          <p:cNvPr id="14" name="Picture 5"/>
          <p:cNvPicPr>
            <a:picLocks xmlns:a="http://schemas.openxmlformats.org/drawingml/2006/main" noChangeAspect="1"/>
          </p:cNvPicPr>
          <p:nvPr/>
        </p:nvPicPr>
        <p:blipFill rotWithShape="1">
          <a:blip xmlns:r="http://schemas.openxmlformats.org/officeDocument/2006/relationships" xmlns:a="http://schemas.openxmlformats.org/drawingml/2006/main" r:embed="Rd5072314ccfe42a0"/>
          <a:srcRect xmlns:a="http://schemas.openxmlformats.org/drawingml/2006/main" l="10671" t="0" r="70154" b="41863"/>
          <a:stretch xmlns:a="http://schemas.openxmlformats.org/drawingml/2006/main"/>
        </p:blipFill>
        <p:spPr>
          <a:xfrm xmlns:a="http://schemas.openxmlformats.org/drawingml/2006/main" rot="16200000">
            <a:off x="10021725" y="-788745"/>
            <a:ext cx="1370427" cy="2947915"/>
          </a:xfrm>
          <a:prstGeom xmlns:a="http://schemas.openxmlformats.org/drawingml/2006/main" prst="rect">
            <a:avLst/>
          </a:prstGeom>
        </p:spPr>
      </p:pic>
      <p:sp>
        <p:nvSpPr>
          <p:cNvPr id="7" name="Text Placeholder 6">
            <a:extLst xmlns:a="http://schemas.openxmlformats.org/drawingml/2006/main">
              <a:ext uri="{FF2B5EF4-FFF2-40B4-BE49-F238E27FC236}">
                <a16:creationId xmlns:a16="http://schemas.microsoft.com/office/drawing/2014/main" id="{6C4937EF-C11A-9642-A258-53BF52748F30}"/>
              </a:ext>
            </a:extLst>
          </p:cNvPr>
          <p:cNvSpPr>
            <a:spLocks xmlns:a="http://schemas.openxmlformats.org/drawingml/2006/main" noGrp="1"/>
          </p:cNvSpPr>
          <p:nvPr>
            <p:ph type="body" idx="11"/>
          </p:nvPr>
        </p:nvSpPr>
        <p:spPr>
          <a:xfrm xmlns:a="http://schemas.openxmlformats.org/drawingml/2006/main">
            <a:off x="1686910" y="1658294"/>
            <a:ext cx="9089040" cy="1800000"/>
          </a:xfrm>
        </p:spPr>
        <p:txBody>
          <a:bodyPr xmlns:a="http://schemas.openxmlformats.org/drawingml/2006/main"/>
          <a:lstStyle xmlns:a="http://schemas.openxmlformats.org/drawingml/2006/main">
            <a:lvl1pPr algn="ctr">
              <a:buFontTx/>
              <a:buNone/>
              <a:defRPr sz="2800">
                <a:solidFill>
                  <a:schemeClr val="accent1"/>
                </a:solidFill>
              </a:defRPr>
            </a:lvl1pPr>
            <a:lvl2pPr algn="ctr">
              <a:buFontTx/>
              <a:buNone/>
              <a:defRPr/>
            </a:lvl2pPr>
            <a:lvl3pPr algn="ctr">
              <a:buFontTx/>
              <a:buNone/>
              <a:defRPr/>
            </a:lvl3pPr>
            <a:lvl4pPr algn="ctr">
              <a:buFontTx/>
              <a:buNone/>
              <a:defRPr/>
            </a:lvl4pPr>
            <a:lvl5pPr algn="ctr">
              <a:buFontTx/>
              <a:buNone/>
              <a:defRPr/>
            </a:lvl5pPr>
          </a:lstStyle>
          <a:p xmlns:a="http://schemas.openxmlformats.org/drawingml/2006/main">
            <a:pPr lvl="0">
              <a:buNone/>
            </a:pPr>
          </a:p>
        </p:txBody>
      </p:sp>
      <p:sp>
        <p:nvSpPr>
          <p:cNvPr id="9" name="Picture Placeholder 8">
            <a:extLst xmlns:a="http://schemas.openxmlformats.org/drawingml/2006/main">
              <a:ext uri="{FF2B5EF4-FFF2-40B4-BE49-F238E27FC236}">
                <a16:creationId xmlns:a16="http://schemas.microsoft.com/office/drawing/2014/main" id="{13877591-F20C-564C-A0FF-30F37E679EC6}"/>
              </a:ext>
            </a:extLst>
          </p:cNvPr>
          <p:cNvSpPr>
            <a:spLocks xmlns:a="http://schemas.openxmlformats.org/drawingml/2006/main" noGrp="1"/>
          </p:cNvSpPr>
          <p:nvPr>
            <p:ph type="pic" idx="12"/>
          </p:nvPr>
        </p:nvSpPr>
        <p:spPr>
          <a:xfrm xmlns:a="http://schemas.openxmlformats.org/drawingml/2006/main">
            <a:off x="5292229" y="3573873"/>
            <a:ext cx="1878403" cy="1878403"/>
          </a:xfrm>
          <a:prstGeom xmlns:a="http://schemas.openxmlformats.org/drawingml/2006/main" prst="ellipse">
            <a:avLst/>
          </a:prstGeom>
          <a:solidFill xmlns:a="http://schemas.openxmlformats.org/drawingml/2006/main">
            <a:schemeClr val="bg1">
              <a:lumMod val="75000"/>
            </a:schemeClr>
          </a:solidFill>
        </p:spPr>
        <p:txBody>
          <a:bodyPr xmlns:a="http://schemas.openxmlformats.org/drawingml/2006/main"/>
          <a:lstStyle xmlns:a="http://schemas.openxmlformats.org/drawingml/2006/main">
            <a:lvl1pPr algn="ctr">
              <a:buFont typeface="Arial"/>
              <a:buNone/>
              <a:defRPr/>
            </a:lvl1pPr>
          </a:lstStyle>
          <a:p xmlns:a="http://schemas.openxmlformats.org/drawingml/2006/main"/>
        </p:txBody>
      </p:sp>
      <p:sp>
        <p:nvSpPr>
          <p:cNvPr id="11" name="Text Placeholder 10">
            <a:extLst xmlns:a="http://schemas.openxmlformats.org/drawingml/2006/main">
              <a:ext uri="{FF2B5EF4-FFF2-40B4-BE49-F238E27FC236}">
                <a16:creationId xmlns:a16="http://schemas.microsoft.com/office/drawing/2014/main" id="{4D01A9FE-093E-6149-B363-F4B34616326B}"/>
              </a:ext>
            </a:extLst>
          </p:cNvPr>
          <p:cNvSpPr>
            <a:spLocks xmlns:a="http://schemas.openxmlformats.org/drawingml/2006/main" noGrp="1"/>
          </p:cNvSpPr>
          <p:nvPr>
            <p:ph type="body" idx="13"/>
          </p:nvPr>
        </p:nvSpPr>
        <p:spPr>
          <a:xfrm xmlns:a="http://schemas.openxmlformats.org/drawingml/2006/main">
            <a:off x="3349967" y="5593108"/>
            <a:ext cx="5762926" cy="555625"/>
          </a:xfrm>
        </p:spPr>
        <p:txBody>
          <a:bodyPr xmlns:a="http://schemas.openxmlformats.org/drawingml/2006/main"/>
          <a:lstStyle xmlns:a="http://schemas.openxmlformats.org/drawingml/2006/main">
            <a:lvl1pPr algn="ctr">
              <a:buFont typeface="Arial"/>
              <a:buNone/>
              <a:defRPr sz="1900">
                <a:solidFill>
                  <a:schemeClr val="accent1"/>
                </a:solidFill>
              </a:defRPr>
            </a:lvl1pPr>
            <a:lvl2pPr algn="ctr">
              <a:buNone/>
              <a:defRPr/>
            </a:lvl2pPr>
            <a:lvl3pPr algn="ctr">
              <a:buNone/>
              <a:defRPr/>
            </a:lvl3pPr>
            <a:lvl4pPr algn="ctr">
              <a:buNone/>
              <a:defRPr/>
            </a:lvl4pPr>
            <a:lvl5pPr algn="ctr">
              <a:buNone/>
              <a:defRPr/>
            </a:lvl5pPr>
          </a:lstStyle>
          <a:p xmlns:a="http://schemas.openxmlformats.org/drawingml/2006/main">
            <a:pPr lvl="0">
              <a:buNone/>
            </a:pPr>
            <a:r>
              <a:t>Click to edit Master text styles</a:t>
            </a:r>
          </a:p>
        </p:txBody>
      </p:sp>
      <p:sp>
        <p:nvSpPr>
          <p:cNvPr id="3" name="Date Placeholder 2">
            <a:extLst xmlns:a="http://schemas.openxmlformats.org/drawingml/2006/main">
              <a:ext uri="{FF2B5EF4-FFF2-40B4-BE49-F238E27FC236}">
                <a16:creationId xmlns:a16="http://schemas.microsoft.com/office/drawing/2014/main" id="{0D127B93-B1D0-6C41-98A7-5158EB3ABD2D}"/>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p xmlns:a="http://schemas.openxmlformats.org/drawingml/2006/main">
            <a:fld id="{847499FB-D8B2-BB40-8058-AAE390A30478}" type="datetime1">
              <a:t>10.02.2021</a:t>
            </a:fld>
          </a:p>
        </p:txBody>
      </p:sp>
      <p:sp>
        <p:nvSpPr>
          <p:cNvPr id="4" name="Footer Placeholder 3">
            <a:extLst xmlns:a="http://schemas.openxmlformats.org/drawingml/2006/main">
              <a:ext uri="{FF2B5EF4-FFF2-40B4-BE49-F238E27FC236}">
                <a16:creationId xmlns:a16="http://schemas.microsoft.com/office/drawing/2014/main" id="{56312867-EFD5-FE4D-A547-E6CF94AAB800}"/>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15.xml><?xml version="1.0" encoding="utf-8"?>
<p:sldLayout xmlns:p="http://schemas.openxmlformats.org/presentationml/2006/main" preserve="1" userDrawn="1">
  <p:cSld name="Testimonial - lys baggrund">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AD07A8B3-9444-6A49-8D85-7AB47CC1997A}"/>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4EB80BE-E667-D140-A01F-1C8D7D33B3B7}"/>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7" name="Text Placeholder 6">
            <a:extLst xmlns:a="http://schemas.openxmlformats.org/drawingml/2006/main">
              <a:ext uri="{FF2B5EF4-FFF2-40B4-BE49-F238E27FC236}">
                <a16:creationId xmlns:a16="http://schemas.microsoft.com/office/drawing/2014/main" id="{6C4937EF-C11A-9642-A258-53BF52748F30}"/>
              </a:ext>
            </a:extLst>
          </p:cNvPr>
          <p:cNvSpPr>
            <a:spLocks xmlns:a="http://schemas.openxmlformats.org/drawingml/2006/main" noGrp="1"/>
          </p:cNvSpPr>
          <p:nvPr>
            <p:ph type="body" idx="11"/>
          </p:nvPr>
        </p:nvSpPr>
        <p:spPr>
          <a:xfrm xmlns:a="http://schemas.openxmlformats.org/drawingml/2006/main">
            <a:off x="1686910" y="1658294"/>
            <a:ext cx="9089040" cy="1800000"/>
          </a:xfrm>
        </p:spPr>
        <p:txBody>
          <a:bodyPr xmlns:a="http://schemas.openxmlformats.org/drawingml/2006/main"/>
          <a:lstStyle xmlns:a="http://schemas.openxmlformats.org/drawingml/2006/main">
            <a:lvl1pPr algn="ctr">
              <a:buFontTx/>
              <a:buNone/>
              <a:defRPr sz="2800">
                <a:solidFill>
                  <a:schemeClr val="bg1"/>
                </a:solidFill>
              </a:defRPr>
            </a:lvl1pPr>
            <a:lvl2pPr algn="ctr">
              <a:buFontTx/>
              <a:buNone/>
              <a:defRPr/>
            </a:lvl2pPr>
            <a:lvl3pPr algn="ctr">
              <a:buFontTx/>
              <a:buNone/>
              <a:defRPr/>
            </a:lvl3pPr>
            <a:lvl4pPr algn="ctr">
              <a:buFontTx/>
              <a:buNone/>
              <a:defRPr/>
            </a:lvl4pPr>
            <a:lvl5pPr algn="ctr">
              <a:buFontTx/>
              <a:buNone/>
              <a:defRPr/>
            </a:lvl5pPr>
          </a:lstStyle>
          <a:p xmlns:a="http://schemas.openxmlformats.org/drawingml/2006/main">
            <a:pPr lvl="0">
              <a:buNone/>
            </a:pPr>
          </a:p>
        </p:txBody>
      </p:sp>
      <p:sp>
        <p:nvSpPr>
          <p:cNvPr id="9" name="Picture Placeholder 8">
            <a:extLst xmlns:a="http://schemas.openxmlformats.org/drawingml/2006/main">
              <a:ext uri="{FF2B5EF4-FFF2-40B4-BE49-F238E27FC236}">
                <a16:creationId xmlns:a16="http://schemas.microsoft.com/office/drawing/2014/main" id="{13877591-F20C-564C-A0FF-30F37E679EC6}"/>
              </a:ext>
            </a:extLst>
          </p:cNvPr>
          <p:cNvSpPr>
            <a:spLocks xmlns:a="http://schemas.openxmlformats.org/drawingml/2006/main" noGrp="1"/>
          </p:cNvSpPr>
          <p:nvPr>
            <p:ph type="pic" idx="12"/>
          </p:nvPr>
        </p:nvSpPr>
        <p:spPr>
          <a:xfrm xmlns:a="http://schemas.openxmlformats.org/drawingml/2006/main">
            <a:off x="5292229" y="3553713"/>
            <a:ext cx="1878403" cy="1878403"/>
          </a:xfrm>
          <a:prstGeom xmlns:a="http://schemas.openxmlformats.org/drawingml/2006/main" prst="ellipse">
            <a:avLst/>
          </a:prstGeom>
          <a:solidFill xmlns:a="http://schemas.openxmlformats.org/drawingml/2006/main">
            <a:schemeClr val="bg1">
              <a:lumMod val="75000"/>
            </a:schemeClr>
          </a:solidFill>
        </p:spPr>
        <p:txBody>
          <a:bodyPr xmlns:a="http://schemas.openxmlformats.org/drawingml/2006/main"/>
          <a:lstStyle xmlns:a="http://schemas.openxmlformats.org/drawingml/2006/main">
            <a:lvl1pPr algn="ctr">
              <a:buFont typeface="Arial"/>
              <a:buNone/>
              <a:defRPr/>
            </a:lvl1pPr>
          </a:lstStyle>
          <a:p xmlns:a="http://schemas.openxmlformats.org/drawingml/2006/main"/>
        </p:txBody>
      </p:sp>
      <p:sp>
        <p:nvSpPr>
          <p:cNvPr id="11" name="Text Placeholder 10">
            <a:extLst xmlns:a="http://schemas.openxmlformats.org/drawingml/2006/main">
              <a:ext uri="{FF2B5EF4-FFF2-40B4-BE49-F238E27FC236}">
                <a16:creationId xmlns:a16="http://schemas.microsoft.com/office/drawing/2014/main" id="{4D01A9FE-093E-6149-B363-F4B34616326B}"/>
              </a:ext>
            </a:extLst>
          </p:cNvPr>
          <p:cNvSpPr>
            <a:spLocks xmlns:a="http://schemas.openxmlformats.org/drawingml/2006/main" noGrp="1"/>
          </p:cNvSpPr>
          <p:nvPr>
            <p:ph type="body" idx="13"/>
          </p:nvPr>
        </p:nvSpPr>
        <p:spPr>
          <a:xfrm xmlns:a="http://schemas.openxmlformats.org/drawingml/2006/main">
            <a:off x="3349967" y="5572948"/>
            <a:ext cx="5762926" cy="555625"/>
          </a:xfrm>
        </p:spPr>
        <p:txBody>
          <a:bodyPr xmlns:a="http://schemas.openxmlformats.org/drawingml/2006/main"/>
          <a:lstStyle xmlns:a="http://schemas.openxmlformats.org/drawingml/2006/main">
            <a:lvl1pPr algn="ctr">
              <a:buFont typeface="Arial"/>
              <a:buNone/>
              <a:defRPr sz="1900">
                <a:solidFill>
                  <a:schemeClr val="bg1"/>
                </a:solidFill>
              </a:defRPr>
            </a:lvl1pPr>
            <a:lvl2pPr algn="ctr">
              <a:buNone/>
              <a:defRPr/>
            </a:lvl2pPr>
            <a:lvl3pPr algn="ctr">
              <a:buNone/>
              <a:defRPr/>
            </a:lvl3pPr>
            <a:lvl4pPr algn="ctr">
              <a:buNone/>
              <a:defRPr/>
            </a:lvl4pPr>
            <a:lvl5pPr algn="ctr">
              <a:buNone/>
              <a:defRPr/>
            </a:lvl5pPr>
          </a:lstStyle>
          <a:p xmlns:a="http://schemas.openxmlformats.org/drawingml/2006/main">
            <a:pPr lvl="0">
              <a:buNone/>
            </a:pPr>
            <a:r>
              <a:t>Click to edit Master text styles</a:t>
            </a:r>
          </a:p>
        </p:txBody>
      </p:sp>
      <p:pic>
        <p:nvPicPr>
          <p:cNvPr id="20" name="Picture 11"/>
          <p:cNvPicPr>
            <a:picLocks xmlns:a="http://schemas.openxmlformats.org/drawingml/2006/main" noChangeAspect="1"/>
          </p:cNvPicPr>
          <p:nvPr/>
        </p:nvPicPr>
        <p:blipFill rotWithShape="1">
          <a:blip xmlns:r="http://schemas.openxmlformats.org/officeDocument/2006/relationships" xmlns:a="http://schemas.openxmlformats.org/drawingml/2006/main" r:embed="R95c22538542a4b6f"/>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pic>
        <p:nvPicPr>
          <p:cNvPr id="21" name="Picture 13"/>
          <p:cNvPicPr>
            <a:picLocks xmlns:a="http://schemas.openxmlformats.org/drawingml/2006/main" noChangeAspect="1"/>
          </p:cNvPicPr>
          <p:nvPr/>
        </p:nvPicPr>
        <p:blipFill rotWithShape="1">
          <a:blip xmlns:r="http://schemas.openxmlformats.org/officeDocument/2006/relationships" xmlns:a="http://schemas.openxmlformats.org/drawingml/2006/main" r:embed="R566810510c804362"/>
          <a:srcRect xmlns:a="http://schemas.openxmlformats.org/drawingml/2006/main" l="10671" t="0" r="70154" b="41863"/>
          <a:stretch xmlns:a="http://schemas.openxmlformats.org/drawingml/2006/main"/>
        </p:blipFill>
        <p:spPr>
          <a:xfrm xmlns:a="http://schemas.openxmlformats.org/drawingml/2006/main" rot="16200000">
            <a:off x="10021725" y="-788745"/>
            <a:ext cx="1370427" cy="2947915"/>
          </a:xfrm>
          <a:prstGeom xmlns:a="http://schemas.openxmlformats.org/drawingml/2006/main" prst="rect">
            <a:avLst/>
          </a:prstGeom>
        </p:spPr>
      </p:pic>
      <p:sp>
        <p:nvSpPr>
          <p:cNvPr id="3" name="Date Placeholder 2">
            <a:extLst xmlns:a="http://schemas.openxmlformats.org/drawingml/2006/main">
              <a:ext uri="{FF2B5EF4-FFF2-40B4-BE49-F238E27FC236}">
                <a16:creationId xmlns:a16="http://schemas.microsoft.com/office/drawing/2014/main" id="{78733831-7C95-0042-B96A-72DA64231B1F}"/>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EB1F29B8-BB26-2742-B15B-3E34A08D2A82}" type="datetime1">
              <a:t>10.02.2021</a:t>
            </a:fld>
          </a:p>
        </p:txBody>
      </p:sp>
      <p:sp>
        <p:nvSpPr>
          <p:cNvPr id="4" name="Footer Placeholder 3">
            <a:extLst xmlns:a="http://schemas.openxmlformats.org/drawingml/2006/main">
              <a:ext uri="{FF2B5EF4-FFF2-40B4-BE49-F238E27FC236}">
                <a16:creationId xmlns:a16="http://schemas.microsoft.com/office/drawing/2014/main" id="{F45CD171-CBFD-8547-AB36-4FC726ED92E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16.xml><?xml version="1.0" encoding="utf-8"?>
<p:sldLayout xmlns:p="http://schemas.openxmlformats.org/presentationml/2006/main" preserve="1" userDrawn="1">
  <p:cSld name="Testimonial - mørk baggrund">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AD07A8B3-9444-6A49-8D85-7AB47CC1997A}"/>
              </a:ext>
            </a:extLst>
          </p:cNvPr>
          <p:cNvSpPr>
            <a:spLocks xmlns:a="http://schemas.openxmlformats.org/drawingml/2006/main" noGrp="1"/>
          </p:cNvSpPr>
          <p:nvPr/>
        </p:nvSpPr>
        <p:spPr>
          <a:xfrm xmlns:a="http://schemas.openxmlformats.org/drawingml/2006/main">
            <a:off x="139700" y="0"/>
            <a:ext cx="12052299"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Rectangle 9">
            <a:extLst xmlns:a="http://schemas.openxmlformats.org/drawingml/2006/main">
              <a:ext uri="{FF2B5EF4-FFF2-40B4-BE49-F238E27FC236}">
                <a16:creationId xmlns:a16="http://schemas.microsoft.com/office/drawing/2014/main" id="{C4EB80BE-E667-D140-A01F-1C8D7D33B3B7}"/>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Slide Number Placeholder 1">
            <a:extLst xmlns:a="http://schemas.openxmlformats.org/drawingml/2006/main">
              <a:ext uri="{FF2B5EF4-FFF2-40B4-BE49-F238E27FC236}">
                <a16:creationId xmlns:a16="http://schemas.microsoft.com/office/drawing/2014/main" id="{750D4EF4-C1E7-F244-A90E-5B63438B62D6}"/>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pic>
        <p:nvPicPr>
          <p:cNvPr id="18" name="Picture 5"/>
          <p:cNvPicPr>
            <a:picLocks xmlns:a="http://schemas.openxmlformats.org/drawingml/2006/main" noChangeAspect="1"/>
          </p:cNvPicPr>
          <p:nvPr/>
        </p:nvPicPr>
        <p:blipFill rotWithShape="1">
          <a:blip xmlns:r="http://schemas.openxmlformats.org/officeDocument/2006/relationships" xmlns:a="http://schemas.openxmlformats.org/drawingml/2006/main" r:embed="Rd5871a367a90454d"/>
          <a:srcRect xmlns:a="http://schemas.openxmlformats.org/drawingml/2006/main" l="10671" t="0" r="65756" b="41863"/>
          <a:stretch xmlns:a="http://schemas.openxmlformats.org/drawingml/2006/main"/>
        </p:blipFill>
        <p:spPr>
          <a:xfrm xmlns:a="http://schemas.openxmlformats.org/drawingml/2006/main" rot="16200000">
            <a:off x="9830692" y="-658044"/>
            <a:ext cx="1684761" cy="2947915"/>
          </a:xfrm>
          <a:prstGeom xmlns:a="http://schemas.openxmlformats.org/drawingml/2006/main" prst="rect">
            <a:avLst/>
          </a:prstGeom>
        </p:spPr>
      </p:pic>
      <p:sp>
        <p:nvSpPr>
          <p:cNvPr id="7" name="Text Placeholder 6">
            <a:extLst xmlns:a="http://schemas.openxmlformats.org/drawingml/2006/main">
              <a:ext uri="{FF2B5EF4-FFF2-40B4-BE49-F238E27FC236}">
                <a16:creationId xmlns:a16="http://schemas.microsoft.com/office/drawing/2014/main" id="{6C4937EF-C11A-9642-A258-53BF52748F30}"/>
              </a:ext>
            </a:extLst>
          </p:cNvPr>
          <p:cNvSpPr>
            <a:spLocks xmlns:a="http://schemas.openxmlformats.org/drawingml/2006/main" noGrp="1"/>
          </p:cNvSpPr>
          <p:nvPr>
            <p:ph type="body" idx="11"/>
          </p:nvPr>
        </p:nvSpPr>
        <p:spPr>
          <a:xfrm xmlns:a="http://schemas.openxmlformats.org/drawingml/2006/main">
            <a:off x="1686910" y="1658294"/>
            <a:ext cx="9090000" cy="1800000"/>
          </a:xfrm>
        </p:spPr>
        <p:txBody>
          <a:bodyPr xmlns:a="http://schemas.openxmlformats.org/drawingml/2006/main"/>
          <a:lstStyle xmlns:a="http://schemas.openxmlformats.org/drawingml/2006/main">
            <a:lvl1pPr algn="ctr">
              <a:buFontTx/>
              <a:buNone/>
              <a:defRPr sz="2800">
                <a:solidFill>
                  <a:schemeClr val="bg1"/>
                </a:solidFill>
              </a:defRPr>
            </a:lvl1pPr>
            <a:lvl2pPr algn="ctr">
              <a:buFontTx/>
              <a:buNone/>
              <a:defRPr/>
            </a:lvl2pPr>
            <a:lvl3pPr algn="ctr">
              <a:buFontTx/>
              <a:buNone/>
              <a:defRPr/>
            </a:lvl3pPr>
            <a:lvl4pPr algn="ctr">
              <a:buFontTx/>
              <a:buNone/>
              <a:defRPr/>
            </a:lvl4pPr>
            <a:lvl5pPr algn="ctr">
              <a:buFontTx/>
              <a:buNone/>
              <a:defRPr/>
            </a:lvl5pPr>
          </a:lstStyle>
          <a:p xmlns:a="http://schemas.openxmlformats.org/drawingml/2006/main">
            <a:pPr lvl="0">
              <a:buNone/>
            </a:pPr>
          </a:p>
        </p:txBody>
      </p:sp>
      <p:sp>
        <p:nvSpPr>
          <p:cNvPr id="9" name="Picture Placeholder 8">
            <a:extLst xmlns:a="http://schemas.openxmlformats.org/drawingml/2006/main">
              <a:ext uri="{FF2B5EF4-FFF2-40B4-BE49-F238E27FC236}">
                <a16:creationId xmlns:a16="http://schemas.microsoft.com/office/drawing/2014/main" id="{13877591-F20C-564C-A0FF-30F37E679EC6}"/>
              </a:ext>
            </a:extLst>
          </p:cNvPr>
          <p:cNvSpPr>
            <a:spLocks xmlns:a="http://schemas.openxmlformats.org/drawingml/2006/main" noGrp="1"/>
          </p:cNvSpPr>
          <p:nvPr>
            <p:ph type="pic" idx="12"/>
          </p:nvPr>
        </p:nvSpPr>
        <p:spPr>
          <a:xfrm xmlns:a="http://schemas.openxmlformats.org/drawingml/2006/main">
            <a:off x="5292229" y="3553713"/>
            <a:ext cx="1878403" cy="1878403"/>
          </a:xfrm>
          <a:prstGeom xmlns:a="http://schemas.openxmlformats.org/drawingml/2006/main" prst="ellipse">
            <a:avLst/>
          </a:prstGeom>
          <a:solidFill xmlns:a="http://schemas.openxmlformats.org/drawingml/2006/main">
            <a:schemeClr val="bg1">
              <a:lumMod val="75000"/>
            </a:schemeClr>
          </a:solidFill>
        </p:spPr>
        <p:txBody>
          <a:bodyPr xmlns:a="http://schemas.openxmlformats.org/drawingml/2006/main"/>
          <a:lstStyle xmlns:a="http://schemas.openxmlformats.org/drawingml/2006/main">
            <a:lvl1pPr algn="ctr">
              <a:buFont typeface="Arial"/>
              <a:buNone/>
              <a:defRPr/>
            </a:lvl1pPr>
          </a:lstStyle>
          <a:p xmlns:a="http://schemas.openxmlformats.org/drawingml/2006/main"/>
        </p:txBody>
      </p:sp>
      <p:sp>
        <p:nvSpPr>
          <p:cNvPr id="11" name="Text Placeholder 10">
            <a:extLst xmlns:a="http://schemas.openxmlformats.org/drawingml/2006/main">
              <a:ext uri="{FF2B5EF4-FFF2-40B4-BE49-F238E27FC236}">
                <a16:creationId xmlns:a16="http://schemas.microsoft.com/office/drawing/2014/main" id="{4D01A9FE-093E-6149-B363-F4B34616326B}"/>
              </a:ext>
            </a:extLst>
          </p:cNvPr>
          <p:cNvSpPr>
            <a:spLocks xmlns:a="http://schemas.openxmlformats.org/drawingml/2006/main" noGrp="1"/>
          </p:cNvSpPr>
          <p:nvPr>
            <p:ph type="body" idx="13"/>
          </p:nvPr>
        </p:nvSpPr>
        <p:spPr>
          <a:xfrm xmlns:a="http://schemas.openxmlformats.org/drawingml/2006/main">
            <a:off x="3349967" y="5572948"/>
            <a:ext cx="5762926" cy="555625"/>
          </a:xfrm>
        </p:spPr>
        <p:txBody>
          <a:bodyPr xmlns:a="http://schemas.openxmlformats.org/drawingml/2006/main"/>
          <a:lstStyle xmlns:a="http://schemas.openxmlformats.org/drawingml/2006/main">
            <a:lvl1pPr algn="ctr">
              <a:buFont typeface="Arial"/>
              <a:buNone/>
              <a:defRPr sz="1900">
                <a:solidFill>
                  <a:schemeClr val="bg1"/>
                </a:solidFill>
              </a:defRPr>
            </a:lvl1pPr>
            <a:lvl2pPr algn="ctr">
              <a:buNone/>
              <a:defRPr/>
            </a:lvl2pPr>
            <a:lvl3pPr algn="ctr">
              <a:buNone/>
              <a:defRPr/>
            </a:lvl3pPr>
            <a:lvl4pPr algn="ctr">
              <a:buNone/>
              <a:defRPr/>
            </a:lvl4pPr>
            <a:lvl5pPr algn="ctr">
              <a:buNone/>
              <a:defRPr/>
            </a:lvl5pPr>
          </a:lstStyle>
          <a:p xmlns:a="http://schemas.openxmlformats.org/drawingml/2006/main">
            <a:pPr lvl="0">
              <a:buNone/>
            </a:pPr>
            <a:r>
              <a:t>Click to edit Master text styles</a:t>
            </a:r>
          </a:p>
        </p:txBody>
      </p:sp>
      <p:pic>
        <p:nvPicPr>
          <p:cNvPr id="22" name="Picture 11"/>
          <p:cNvPicPr>
            <a:picLocks xmlns:a="http://schemas.openxmlformats.org/drawingml/2006/main" noChangeAspect="1"/>
          </p:cNvPicPr>
          <p:nvPr/>
        </p:nvPicPr>
        <p:blipFill rotWithShape="1">
          <a:blip xmlns:r="http://schemas.openxmlformats.org/officeDocument/2006/relationships" xmlns:a="http://schemas.openxmlformats.org/drawingml/2006/main" r:embed="R06bf02177fb34b08"/>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pic>
        <p:nvPicPr>
          <p:cNvPr id="23" name="Picture 13"/>
          <p:cNvPicPr>
            <a:picLocks xmlns:a="http://schemas.openxmlformats.org/drawingml/2006/main" noChangeAspect="1"/>
          </p:cNvPicPr>
          <p:nvPr/>
        </p:nvPicPr>
        <p:blipFill rotWithShape="1">
          <a:blip xmlns:r="http://schemas.openxmlformats.org/officeDocument/2006/relationships" xmlns:a="http://schemas.openxmlformats.org/drawingml/2006/main" r:embed="R75d09f89b6704830"/>
          <a:srcRect xmlns:a="http://schemas.openxmlformats.org/drawingml/2006/main" l="37825" t="0" r="47301" b="41854"/>
          <a:stretch xmlns:a="http://schemas.openxmlformats.org/drawingml/2006/main"/>
        </p:blipFill>
        <p:spPr>
          <a:xfrm xmlns:a="http://schemas.openxmlformats.org/drawingml/2006/main" rot="16200000">
            <a:off x="10173622" y="-942586"/>
            <a:ext cx="1062747" cy="2947915"/>
          </a:xfrm>
          <a:prstGeom xmlns:a="http://schemas.openxmlformats.org/drawingml/2006/main" prst="rect">
            <a:avLst/>
          </a:prstGeom>
        </p:spPr>
      </p:pic>
      <p:sp>
        <p:nvSpPr>
          <p:cNvPr id="3" name="Date Placeholder 2">
            <a:extLst xmlns:a="http://schemas.openxmlformats.org/drawingml/2006/main">
              <a:ext uri="{FF2B5EF4-FFF2-40B4-BE49-F238E27FC236}">
                <a16:creationId xmlns:a16="http://schemas.microsoft.com/office/drawing/2014/main" id="{A6B47EAC-2DC4-5648-8CB4-36DBA97BDDAF}"/>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1C625AF3-5E73-3741-B3E0-C291B5487635}" type="datetime1">
              <a:t>10.02.2021</a:t>
            </a:fld>
          </a:p>
        </p:txBody>
      </p:sp>
      <p:sp>
        <p:nvSpPr>
          <p:cNvPr id="4" name="Footer Placeholder 3">
            <a:extLst xmlns:a="http://schemas.openxmlformats.org/drawingml/2006/main">
              <a:ext uri="{FF2B5EF4-FFF2-40B4-BE49-F238E27FC236}">
                <a16:creationId xmlns:a16="http://schemas.microsoft.com/office/drawing/2014/main" id="{6D237889-7A5A-024A-BA62-2DDF81C38CD0}"/>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17.xml><?xml version="1.0" encoding="utf-8"?>
<p:sldLayout xmlns:p="http://schemas.openxmlformats.org/presentationml/2006/main" preserve="1" userDrawn="1">
  <p:cSld name="Kort over Danmark">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03488F7C-1DB2-4244-B5F2-48B5AFD08FCB}"/>
              </a:ext>
            </a:extLst>
          </p:cNvPr>
          <p:cNvSpPr>
            <a:spLocks xmlns:a="http://schemas.openxmlformats.org/drawingml/2006/main" noGrp="1"/>
          </p:cNvSpPr>
          <p:nvPr/>
        </p:nvSpPr>
        <p:spPr>
          <a:xfrm xmlns:a="http://schemas.openxmlformats.org/drawingml/2006/main">
            <a:off x="6096000" y="0"/>
            <a:ext cx="6095999"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a:xfrm xmlns:a="http://schemas.openxmlformats.org/drawingml/2006/main">
            <a:off x="1686910" y="670363"/>
            <a:ext cx="4159111" cy="1245475"/>
          </a:xfrm>
        </p:spPr>
        <p:txBody>
          <a:bodyPr xmlns:a="http://schemas.openxmlformats.org/drawingml/2006/main" anchor="t"/>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2175454"/>
            <a:ext cx="4159111" cy="3590346"/>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Slide Number Placeholder 3">
            <a:extLst xmlns:a="http://schemas.openxmlformats.org/drawingml/2006/main">
              <a:ext uri="{FF2B5EF4-FFF2-40B4-BE49-F238E27FC236}">
                <a16:creationId xmlns:a16="http://schemas.microsoft.com/office/drawing/2014/main" id="{26408651-DECA-8A4F-B4BA-1A50BF6AFED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pic>
        <p:nvPicPr>
          <p:cNvPr id="16" name="Picture 10"/>
          <p:cNvPicPr>
            <a:picLocks xmlns:a="http://schemas.openxmlformats.org/drawingml/2006/main" noChangeAspect="1"/>
          </p:cNvPicPr>
          <p:nvPr/>
        </p:nvPicPr>
        <p:blipFill rotWithShape="1">
          <a:blip xmlns:r="http://schemas.openxmlformats.org/officeDocument/2006/relationships" xmlns:a="http://schemas.openxmlformats.org/drawingml/2006/main" r:embed="R966012b2ce194022"/>
          <a:srcRect xmlns:a="http://schemas.openxmlformats.org/drawingml/2006/main" l="10671" t="0" r="9485" b="0"/>
          <a:stretch xmlns:a="http://schemas.openxmlformats.org/drawingml/2006/main"/>
        </p:blipFill>
        <p:spPr>
          <a:xfrm xmlns:a="http://schemas.openxmlformats.org/drawingml/2006/main">
            <a:off x="6345977" y="893676"/>
            <a:ext cx="5706323" cy="5070647"/>
          </a:xfrm>
          <a:prstGeom xmlns:a="http://schemas.openxmlformats.org/drawingml/2006/main" prst="rect">
            <a:avLst/>
          </a:prstGeom>
        </p:spPr>
      </p:pic>
      <p:pic>
        <p:nvPicPr>
          <p:cNvPr id="17" name="Picture 11"/>
          <p:cNvPicPr>
            <a:picLocks xmlns:a="http://schemas.openxmlformats.org/drawingml/2006/main" noChangeAspect="1"/>
          </p:cNvPicPr>
          <p:nvPr/>
        </p:nvPicPr>
        <p:blipFill>
          <a:blip xmlns:r="http://schemas.openxmlformats.org/officeDocument/2006/relationships" xmlns:a="http://schemas.openxmlformats.org/drawingml/2006/main" r:embed="Rc4d7ec7e5cb247eb"/>
          <a:stretch xmlns:a="http://schemas.openxmlformats.org/drawingml/2006/main">
            <a:fillRect l="0" t="0" r="0" b="0"/>
          </a:stretch>
        </p:blipFill>
        <p:spPr>
          <a:xfrm xmlns:a="http://schemas.openxmlformats.org/drawingml/2006/main">
            <a:off x="6339310" y="749300"/>
            <a:ext cx="5359400" cy="5359400"/>
          </a:xfrm>
          <a:prstGeom xmlns:a="http://schemas.openxmlformats.org/drawingml/2006/main" prst="rect">
            <a:avLst/>
          </a:prstGeom>
        </p:spPr>
      </p:pic>
      <p:sp>
        <p:nvSpPr>
          <p:cNvPr id="9" name="Rectangle 8">
            <a:extLst xmlns:a="http://schemas.openxmlformats.org/drawingml/2006/main">
              <a:ext uri="{FF2B5EF4-FFF2-40B4-BE49-F238E27FC236}">
                <a16:creationId xmlns:a16="http://schemas.microsoft.com/office/drawing/2014/main" id="{77F35B58-434F-6541-A5AB-C591B3ECF203}"/>
              </a:ext>
            </a:extLst>
          </p:cNvPr>
          <p:cNvSpPr>
            <a:spLocks xmlns:a="http://schemas.openxmlformats.org/drawingml/2006/main" noGrp="1"/>
          </p:cNvSpPr>
          <p:nvPr/>
        </p:nvSpPr>
        <p:spPr>
          <a:xfrm xmlns:a="http://schemas.openxmlformats.org/drawingml/2006/main">
            <a:off x="139699" y="6196603"/>
            <a:ext cx="5956299" cy="670361"/>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Date Placeholder 4">
            <a:extLst xmlns:a="http://schemas.openxmlformats.org/drawingml/2006/main">
              <a:ext uri="{FF2B5EF4-FFF2-40B4-BE49-F238E27FC236}">
                <a16:creationId xmlns:a16="http://schemas.microsoft.com/office/drawing/2014/main" id="{E6C6CFE4-1D8A-E048-B114-07488293B0BA}"/>
              </a:ext>
            </a:extLst>
          </p:cNvPr>
          <p:cNvSpPr>
            <a:spLocks xmlns:a="http://schemas.openxmlformats.org/drawingml/2006/main" noGrp="1"/>
          </p:cNvSpPr>
          <p:nvPr>
            <p:ph type="dt"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58004B7F-D5A9-0944-A659-E53445E204A6}" type="datetime1">
              <a:t>10.02.2021</a:t>
            </a:fld>
          </a:p>
        </p:txBody>
      </p:sp>
      <p:sp>
        <p:nvSpPr>
          <p:cNvPr id="6" name="Footer Placeholder 5">
            <a:extLst xmlns:a="http://schemas.openxmlformats.org/drawingml/2006/main">
              <a:ext uri="{FF2B5EF4-FFF2-40B4-BE49-F238E27FC236}">
                <a16:creationId xmlns:a16="http://schemas.microsoft.com/office/drawing/2014/main" id="{CBB6A596-2163-8545-8C2C-3F4CEAE81665}"/>
              </a:ext>
            </a:extLst>
          </p:cNvPr>
          <p:cNvSpPr>
            <a:spLocks xmlns:a="http://schemas.openxmlformats.org/drawingml/2006/main" noGrp="1"/>
          </p:cNvSpPr>
          <p:nvPr>
            <p:ph type="ftr" idx="13"/>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18.xml><?xml version="1.0" encoding="utf-8"?>
<p:sldLayout xmlns:p="http://schemas.openxmlformats.org/presentationml/2006/main" preserve="1" userDrawn="1">
  <p:cSld name="Tekst + prik-animation">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03488F7C-1DB2-4244-B5F2-48B5AFD08FCB}"/>
              </a:ext>
            </a:extLst>
          </p:cNvPr>
          <p:cNvSpPr>
            <a:spLocks xmlns:a="http://schemas.openxmlformats.org/drawingml/2006/main" noGrp="1"/>
          </p:cNvSpPr>
          <p:nvPr/>
        </p:nvSpPr>
        <p:spPr>
          <a:xfrm xmlns:a="http://schemas.openxmlformats.org/drawingml/2006/main">
            <a:off x="6096000" y="0"/>
            <a:ext cx="6095999" cy="6858000"/>
          </a:xfrm>
          <a:prstGeom xmlns:a="http://schemas.openxmlformats.org/drawingml/2006/main" prst="rect">
            <a:avLst/>
          </a:prstGeom>
          <a:solidFill xmlns:a="http://schemas.openxmlformats.org/drawingml/2006/main">
            <a:srgbClr val="1B454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a:xfrm xmlns:a="http://schemas.openxmlformats.org/drawingml/2006/main">
            <a:off x="1686910" y="670363"/>
            <a:ext cx="4159111" cy="1245475"/>
          </a:xfrm>
        </p:spPr>
        <p:txBody>
          <a:bodyPr xmlns:a="http://schemas.openxmlformats.org/drawingml/2006/main" anchor="t"/>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2175454"/>
            <a:ext cx="4159111" cy="3590346"/>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Slide Number Placeholder 3">
            <a:extLst xmlns:a="http://schemas.openxmlformats.org/drawingml/2006/main">
              <a:ext uri="{FF2B5EF4-FFF2-40B4-BE49-F238E27FC236}">
                <a16:creationId xmlns:a16="http://schemas.microsoft.com/office/drawing/2014/main" id="{26408651-DECA-8A4F-B4BA-1A50BF6AFED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pic>
        <p:nvPicPr>
          <p:cNvPr id="14" name="Picture 9"/>
          <p:cNvPicPr>
            <a:picLocks xmlns:a="http://schemas.openxmlformats.org/drawingml/2006/main" noChangeAspect="1"/>
          </p:cNvPicPr>
          <p:nvPr/>
        </p:nvPicPr>
        <p:blipFill>
          <a:blip xmlns:r="http://schemas.openxmlformats.org/officeDocument/2006/relationships" xmlns:a="http://schemas.openxmlformats.org/drawingml/2006/main" r:embed="R9af99887ab6c4112"/>
          <a:stretch xmlns:a="http://schemas.openxmlformats.org/drawingml/2006/main">
            <a:fillRect l="0" t="0" r="0" b="0"/>
          </a:stretch>
        </p:blipFill>
        <p:spPr>
          <a:xfrm xmlns:a="http://schemas.openxmlformats.org/drawingml/2006/main">
            <a:off x="6354721" y="1178560"/>
            <a:ext cx="5578555" cy="4500880"/>
          </a:xfrm>
          <a:prstGeom xmlns:a="http://schemas.openxmlformats.org/drawingml/2006/main" prst="rect">
            <a:avLst/>
          </a:prstGeom>
        </p:spPr>
      </p:pic>
      <p:sp>
        <p:nvSpPr>
          <p:cNvPr id="5" name="Date Placeholder 4">
            <a:extLst xmlns:a="http://schemas.openxmlformats.org/drawingml/2006/main">
              <a:ext uri="{FF2B5EF4-FFF2-40B4-BE49-F238E27FC236}">
                <a16:creationId xmlns:a16="http://schemas.microsoft.com/office/drawing/2014/main" id="{EF0EE67A-8BC5-9547-BE05-E18658D4B130}"/>
              </a:ext>
            </a:extLst>
          </p:cNvPr>
          <p:cNvSpPr>
            <a:spLocks xmlns:a="http://schemas.openxmlformats.org/drawingml/2006/main" noGrp="1"/>
          </p:cNvSpPr>
          <p:nvPr>
            <p:ph type="dt" idx="12"/>
          </p:nvPr>
        </p:nvSpPr>
        <p:spPr/>
        <p:txBody>
          <a:bodyPr xmlns:a="http://schemas.openxmlformats.org/drawingml/2006/main"/>
          <a:lstStyle xmlns:a="http://schemas.openxmlformats.org/drawingml/2006/main"/>
          <a:p xmlns:a="http://schemas.openxmlformats.org/drawingml/2006/main">
            <a:fld id="{2F8B3DA8-E344-4F43-9C85-CA6C68C61A0E}" type="datetime1">
              <a:t>10.02.2021</a:t>
            </a:fld>
          </a:p>
        </p:txBody>
      </p:sp>
      <p:sp>
        <p:nvSpPr>
          <p:cNvPr id="6" name="Footer Placeholder 5">
            <a:extLst xmlns:a="http://schemas.openxmlformats.org/drawingml/2006/main">
              <a:ext uri="{FF2B5EF4-FFF2-40B4-BE49-F238E27FC236}">
                <a16:creationId xmlns:a16="http://schemas.microsoft.com/office/drawing/2014/main" id="{FEC3F1F0-3BDB-F345-85CA-81DFED071ACA}"/>
              </a:ext>
            </a:extLst>
          </p:cNvPr>
          <p:cNvSpPr>
            <a:spLocks xmlns:a="http://schemas.openxmlformats.org/drawingml/2006/main" noGrp="1"/>
          </p:cNvSpPr>
          <p:nvPr>
            <p:ph type="ftr" idx="13"/>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19.xml><?xml version="1.0" encoding="utf-8"?>
<p:sldLayout xmlns:p="http://schemas.openxmlformats.org/presentationml/2006/main" preserve="1" userDrawn="1">
  <p:cSld name="Tekst+billede - hvid baggrund">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03488F7C-1DB2-4244-B5F2-48B5AFD08FCB}"/>
              </a:ext>
            </a:extLst>
          </p:cNvPr>
          <p:cNvSpPr>
            <a:spLocks xmlns:a="http://schemas.openxmlformats.org/drawingml/2006/main" noGrp="1"/>
          </p:cNvSpPr>
          <p:nvPr/>
        </p:nvSpPr>
        <p:spPr>
          <a:xfrm xmlns:a="http://schemas.openxmlformats.org/drawingml/2006/main">
            <a:off x="6096000" y="0"/>
            <a:ext cx="6095999"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a:xfrm xmlns:a="http://schemas.openxmlformats.org/drawingml/2006/main">
            <a:off x="1686910" y="670363"/>
            <a:ext cx="4159111" cy="1245475"/>
          </a:xfrm>
        </p:spPr>
        <p:txBody>
          <a:bodyPr xmlns:a="http://schemas.openxmlformats.org/drawingml/2006/main" anchor="t"/>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2175454"/>
            <a:ext cx="4159111" cy="3590346"/>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Slide Number Placeholder 3">
            <a:extLst xmlns:a="http://schemas.openxmlformats.org/drawingml/2006/main">
              <a:ext uri="{FF2B5EF4-FFF2-40B4-BE49-F238E27FC236}">
                <a16:creationId xmlns:a16="http://schemas.microsoft.com/office/drawing/2014/main" id="{26408651-DECA-8A4F-B4BA-1A50BF6AFED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sp>
        <p:nvSpPr>
          <p:cNvPr id="17" name="Picture Placeholder 5">
            <a:extLst xmlns:a="http://schemas.openxmlformats.org/drawingml/2006/main">
              <a:ext uri="{FF2B5EF4-FFF2-40B4-BE49-F238E27FC236}">
                <a16:creationId xmlns:a16="http://schemas.microsoft.com/office/drawing/2014/main" id="{588C9408-E712-694B-A898-C7DB3D8FEDE6}"/>
              </a:ext>
            </a:extLst>
          </p:cNvPr>
          <p:cNvSpPr>
            <a:spLocks xmlns:a="http://schemas.openxmlformats.org/drawingml/2006/main" noGrp="1"/>
          </p:cNvSpPr>
          <p:nvPr>
            <p:ph type="pic" idx="10"/>
          </p:nvPr>
        </p:nvSpPr>
        <p:spPr>
          <a:xfrm xmlns:a="http://schemas.openxmlformats.org/drawingml/2006/main">
            <a:off x="6095999" y="670362"/>
            <a:ext cx="6096001" cy="6187637"/>
          </a:xfrm>
          <a:prstGeom xmlns:a="http://schemas.openxmlformats.org/drawingml/2006/main" prst="rect">
            <a:avLst/>
          </a:prstGeom>
          <a:solidFill xmlns:a="http://schemas.openxmlformats.org/drawingml/2006/main">
            <a:schemeClr val="bg1">
              <a:lumMod val="85000"/>
            </a:schemeClr>
          </a:solidFill>
        </p:spPr>
        <p:txBody>
          <a:bodyPr xmlns:a="http://schemas.openxmlformats.org/drawingml/2006/main"/>
          <a:lstStyle xmlns:a="http://schemas.openxmlformats.org/drawingml/2006/main"/>
          <a:p xmlns:a="http://schemas.openxmlformats.org/drawingml/2006/main"/>
        </p:txBody>
      </p:sp>
      <p:sp>
        <p:nvSpPr>
          <p:cNvPr id="18" name="Text Placeholder 5">
            <a:extLst xmlns:a="http://schemas.openxmlformats.org/drawingml/2006/main">
              <a:ext uri="{FF2B5EF4-FFF2-40B4-BE49-F238E27FC236}">
                <a16:creationId xmlns:a16="http://schemas.microsoft.com/office/drawing/2014/main" id="{B1A36D61-D8DA-7845-A664-7326F8474849}"/>
              </a:ext>
            </a:extLst>
          </p:cNvPr>
          <p:cNvSpPr>
            <a:spLocks xmlns:a="http://schemas.openxmlformats.org/drawingml/2006/main" noGrp="1"/>
          </p:cNvSpPr>
          <p:nvPr>
            <p:ph type="body" idx="12"/>
          </p:nvPr>
        </p:nvSpPr>
        <p:spPr>
          <a:xfrm xmlns:a="http://schemas.openxmlformats.org/drawingml/2006/main">
            <a:off x="7493084" y="-2623120"/>
            <a:ext cx="3860800" cy="3860800"/>
          </a:xfrm>
          <a:prstGeom xmlns:a="http://schemas.openxmlformats.org/drawingml/2006/main" prst="rect">
            <a:avLst/>
          </a:prstGeom>
          <a:blipFill xmlns:a="http://schemas.openxmlformats.org/drawingml/2006/main">
            <a:blip xmlns:r="http://schemas.openxmlformats.org/officeDocument/2006/relationships" r:embed="R2a44475a155a4368"/>
            <a:stretch>
              <a:fillRect l="0" t="0" r="0" b="0"/>
            </a:stretch>
          </a:blipFill>
        </p:spPr>
        <p:txBody>
          <a:bodyPr xmlns:a="http://schemas.openxmlformats.org/drawingml/2006/main"/>
          <a:lstStyle xmlns:a="http://schemas.openxmlformats.org/drawingml/2006/main">
            <a:lvl1pPr>
              <a:buFont typeface="Arial"/>
              <a:buNone/>
              <a:defRPr sz="100"/>
            </a:lvl1pPr>
          </a:lstStyle>
          <a:p xmlns:a="http://schemas.openxmlformats.org/drawingml/2006/main">
            <a:pPr lvl="0">
              <a:buNone/>
            </a:pPr>
          </a:p>
        </p:txBody>
      </p:sp>
      <p:sp>
        <p:nvSpPr>
          <p:cNvPr id="9" name="Rectangle 8">
            <a:extLst xmlns:a="http://schemas.openxmlformats.org/drawingml/2006/main">
              <a:ext uri="{FF2B5EF4-FFF2-40B4-BE49-F238E27FC236}">
                <a16:creationId xmlns:a16="http://schemas.microsoft.com/office/drawing/2014/main" id="{4B549EF7-2957-2746-8802-3ED83348F0A2}"/>
              </a:ext>
            </a:extLst>
          </p:cNvPr>
          <p:cNvSpPr>
            <a:spLocks xmlns:a="http://schemas.openxmlformats.org/drawingml/2006/main" noGrp="1"/>
          </p:cNvSpPr>
          <p:nvPr/>
        </p:nvSpPr>
        <p:spPr>
          <a:xfrm xmlns:a="http://schemas.openxmlformats.org/drawingml/2006/main">
            <a:off x="139699" y="6196603"/>
            <a:ext cx="5956299" cy="670361"/>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Date Placeholder 4">
            <a:extLst xmlns:a="http://schemas.openxmlformats.org/drawingml/2006/main">
              <a:ext uri="{FF2B5EF4-FFF2-40B4-BE49-F238E27FC236}">
                <a16:creationId xmlns:a16="http://schemas.microsoft.com/office/drawing/2014/main" id="{D8BB9097-3EDF-1F46-BE31-2B90A72816CD}"/>
              </a:ext>
            </a:extLst>
          </p:cNvPr>
          <p:cNvSpPr>
            <a:spLocks xmlns:a="http://schemas.openxmlformats.org/drawingml/2006/main" noGrp="1"/>
          </p:cNvSpPr>
          <p:nvPr>
            <p:ph type="dt" idx="13"/>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8CEC99A3-670E-3D47-9C33-BCC74F0BDE65}" type="datetime1">
              <a:t>10.02.2021</a:t>
            </a:fld>
          </a:p>
        </p:txBody>
      </p:sp>
      <p:sp>
        <p:nvSpPr>
          <p:cNvPr id="6" name="Footer Placeholder 5">
            <a:extLst xmlns:a="http://schemas.openxmlformats.org/drawingml/2006/main">
              <a:ext uri="{FF2B5EF4-FFF2-40B4-BE49-F238E27FC236}">
                <a16:creationId xmlns:a16="http://schemas.microsoft.com/office/drawing/2014/main" id="{003B9541-8548-BC40-8715-243C088AD436}"/>
              </a:ext>
            </a:extLst>
          </p:cNvPr>
          <p:cNvSpPr>
            <a:spLocks xmlns:a="http://schemas.openxmlformats.org/drawingml/2006/main" noGrp="1"/>
          </p:cNvSpPr>
          <p:nvPr>
            <p:ph type="ftr" idx="14"/>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20.xml><?xml version="1.0" encoding="utf-8"?>
<p:sldLayout xmlns:p="http://schemas.openxmlformats.org/presentationml/2006/main" preserve="1" userDrawn="1">
  <p:cSld name="Tekst+billede - lys baggrund">
    <p:spTree>
      <p:nvGrpSpPr>
        <p:cNvPr id="1" name=""/>
        <p:cNvGrpSpPr/>
        <p:nvPr/>
      </p:nvGrpSpPr>
      <p:grpSpPr>
        <a:xfrm xmlns:a="http://schemas.openxmlformats.org/drawingml/2006/main"/>
      </p:grpSpPr>
      <p:sp>
        <p:nvSpPr>
          <p:cNvPr id="20" name="Rectangle 19">
            <a:extLst xmlns:a="http://schemas.openxmlformats.org/drawingml/2006/main">
              <a:ext uri="{FF2B5EF4-FFF2-40B4-BE49-F238E27FC236}">
                <a16:creationId xmlns:a16="http://schemas.microsoft.com/office/drawing/2014/main" id="{82409B01-12B2-9A43-9C48-8F38C41DDD2E}"/>
              </a:ext>
            </a:extLst>
          </p:cNvPr>
          <p:cNvSpPr>
            <a:spLocks xmlns:a="http://schemas.openxmlformats.org/drawingml/2006/main" noGrp="1"/>
          </p:cNvSpPr>
          <p:nvPr/>
        </p:nvSpPr>
        <p:spPr>
          <a:xfrm xmlns:a="http://schemas.openxmlformats.org/drawingml/2006/main">
            <a:off x="139700" y="0"/>
            <a:ext cx="5956299" cy="6196603"/>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03488F7C-1DB2-4244-B5F2-48B5AFD08FCB}"/>
              </a:ext>
            </a:extLst>
          </p:cNvPr>
          <p:cNvSpPr>
            <a:spLocks xmlns:a="http://schemas.openxmlformats.org/drawingml/2006/main" noGrp="1"/>
          </p:cNvSpPr>
          <p:nvPr/>
        </p:nvSpPr>
        <p:spPr>
          <a:xfrm xmlns:a="http://schemas.openxmlformats.org/drawingml/2006/main">
            <a:off x="6096000" y="0"/>
            <a:ext cx="6095999"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a:xfrm xmlns:a="http://schemas.openxmlformats.org/drawingml/2006/main">
            <a:off x="1686910" y="670363"/>
            <a:ext cx="4159111" cy="1245475"/>
          </a:xfrm>
        </p:spPr>
        <p:txBody>
          <a:bodyPr xmlns:a="http://schemas.openxmlformats.org/drawingml/2006/main" anchor="t"/>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2175454"/>
            <a:ext cx="4159111" cy="3590346"/>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Slide Number Placeholder 3">
            <a:extLst xmlns:a="http://schemas.openxmlformats.org/drawingml/2006/main">
              <a:ext uri="{FF2B5EF4-FFF2-40B4-BE49-F238E27FC236}">
                <a16:creationId xmlns:a16="http://schemas.microsoft.com/office/drawing/2014/main" id="{26408651-DECA-8A4F-B4BA-1A50BF6AFED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17" name="Picture Placeholder 5">
            <a:extLst xmlns:a="http://schemas.openxmlformats.org/drawingml/2006/main">
              <a:ext uri="{FF2B5EF4-FFF2-40B4-BE49-F238E27FC236}">
                <a16:creationId xmlns:a16="http://schemas.microsoft.com/office/drawing/2014/main" id="{588C9408-E712-694B-A898-C7DB3D8FEDE6}"/>
              </a:ext>
            </a:extLst>
          </p:cNvPr>
          <p:cNvSpPr>
            <a:spLocks xmlns:a="http://schemas.openxmlformats.org/drawingml/2006/main" noGrp="1"/>
          </p:cNvSpPr>
          <p:nvPr>
            <p:ph type="pic" idx="10"/>
          </p:nvPr>
        </p:nvSpPr>
        <p:spPr>
          <a:xfrm xmlns:a="http://schemas.openxmlformats.org/drawingml/2006/main">
            <a:off x="6095999" y="670362"/>
            <a:ext cx="6096001" cy="6187637"/>
          </a:xfrm>
          <a:prstGeom xmlns:a="http://schemas.openxmlformats.org/drawingml/2006/main" prst="rect">
            <a:avLst/>
          </a:prstGeom>
          <a:solidFill xmlns:a="http://schemas.openxmlformats.org/drawingml/2006/main">
            <a:schemeClr val="bg1">
              <a:lumMod val="85000"/>
            </a:schemeClr>
          </a:solidFill>
        </p:spPr>
        <p:txBody>
          <a:bodyPr xmlns:a="http://schemas.openxmlformats.org/drawingml/2006/main"/>
          <a:lstStyle xmlns:a="http://schemas.openxmlformats.org/drawingml/2006/main"/>
          <a:p xmlns:a="http://schemas.openxmlformats.org/drawingml/2006/main"/>
        </p:txBody>
      </p:sp>
      <p:sp>
        <p:nvSpPr>
          <p:cNvPr id="18" name="Text Placeholder 5">
            <a:extLst xmlns:a="http://schemas.openxmlformats.org/drawingml/2006/main">
              <a:ext uri="{FF2B5EF4-FFF2-40B4-BE49-F238E27FC236}">
                <a16:creationId xmlns:a16="http://schemas.microsoft.com/office/drawing/2014/main" id="{B1A36D61-D8DA-7845-A664-7326F8474849}"/>
              </a:ext>
            </a:extLst>
          </p:cNvPr>
          <p:cNvSpPr>
            <a:spLocks xmlns:a="http://schemas.openxmlformats.org/drawingml/2006/main" noGrp="1"/>
          </p:cNvSpPr>
          <p:nvPr>
            <p:ph type="body" idx="12"/>
          </p:nvPr>
        </p:nvSpPr>
        <p:spPr>
          <a:xfrm xmlns:a="http://schemas.openxmlformats.org/drawingml/2006/main">
            <a:off x="7493084" y="-2623120"/>
            <a:ext cx="3860800" cy="3860800"/>
          </a:xfrm>
          <a:prstGeom xmlns:a="http://schemas.openxmlformats.org/drawingml/2006/main" prst="rect">
            <a:avLst/>
          </a:prstGeom>
          <a:blipFill xmlns:a="http://schemas.openxmlformats.org/drawingml/2006/main">
            <a:blip xmlns:r="http://schemas.openxmlformats.org/officeDocument/2006/relationships" r:embed="R49413f81ab6f4209"/>
            <a:stretch>
              <a:fillRect l="0" t="0" r="0" b="0"/>
            </a:stretch>
          </a:blipFill>
        </p:spPr>
        <p:txBody>
          <a:bodyPr xmlns:a="http://schemas.openxmlformats.org/drawingml/2006/main"/>
          <a:lstStyle xmlns:a="http://schemas.openxmlformats.org/drawingml/2006/main">
            <a:lvl1pPr>
              <a:buFont typeface="Arial"/>
              <a:buNone/>
              <a:defRPr sz="100"/>
            </a:lvl1pPr>
          </a:lstStyle>
          <a:p xmlns:a="http://schemas.openxmlformats.org/drawingml/2006/main">
            <a:pPr lvl="0">
              <a:buNone/>
            </a:pPr>
          </a:p>
        </p:txBody>
      </p:sp>
      <p:pic>
        <p:nvPicPr>
          <p:cNvPr id="31" name="Picture 20"/>
          <p:cNvPicPr>
            <a:picLocks xmlns:a="http://schemas.openxmlformats.org/drawingml/2006/main" noChangeAspect="1"/>
          </p:cNvPicPr>
          <p:nvPr/>
        </p:nvPicPr>
        <p:blipFill rotWithShape="1">
          <a:blip xmlns:r="http://schemas.openxmlformats.org/officeDocument/2006/relationships" xmlns:a="http://schemas.openxmlformats.org/drawingml/2006/main" r:embed="R156cddb1c6024e5c"/>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22" name="Rectangle 21">
            <a:extLst xmlns:a="http://schemas.openxmlformats.org/drawingml/2006/main">
              <a:ext uri="{FF2B5EF4-FFF2-40B4-BE49-F238E27FC236}">
                <a16:creationId xmlns:a16="http://schemas.microsoft.com/office/drawing/2014/main" id="{705D8A9A-AA37-714D-A8D8-3132C83A2E35}"/>
              </a:ext>
            </a:extLst>
          </p:cNvPr>
          <p:cNvSpPr>
            <a:spLocks xmlns:a="http://schemas.openxmlformats.org/drawingml/2006/main" noGrp="1"/>
          </p:cNvSpPr>
          <p:nvPr/>
        </p:nvSpPr>
        <p:spPr>
          <a:xfrm xmlns:a="http://schemas.openxmlformats.org/drawingml/2006/main">
            <a:off x="139699" y="6196603"/>
            <a:ext cx="5956299" cy="670361"/>
          </a:xfrm>
          <a:prstGeom xmlns:a="http://schemas.openxmlformats.org/drawingml/2006/main" prst="rect">
            <a:avLst/>
          </a:prstGeom>
          <a:solidFill xmlns:a="http://schemas.openxmlformats.org/drawingml/2006/main">
            <a:schemeClr val="bg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1" name="Rectangle 10">
            <a:extLst xmlns:a="http://schemas.openxmlformats.org/drawingml/2006/main">
              <a:ext uri="{FF2B5EF4-FFF2-40B4-BE49-F238E27FC236}">
                <a16:creationId xmlns:a16="http://schemas.microsoft.com/office/drawing/2014/main" id="{7838D203-B7E4-BD45-9EF4-F9F9C5C7F18C}"/>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Date Placeholder 4">
            <a:extLst xmlns:a="http://schemas.openxmlformats.org/drawingml/2006/main">
              <a:ext uri="{FF2B5EF4-FFF2-40B4-BE49-F238E27FC236}">
                <a16:creationId xmlns:a16="http://schemas.microsoft.com/office/drawing/2014/main" id="{6D9EFDF3-D9B1-7248-97B0-4784DA92465E}"/>
              </a:ext>
            </a:extLst>
          </p:cNvPr>
          <p:cNvSpPr>
            <a:spLocks xmlns:a="http://schemas.openxmlformats.org/drawingml/2006/main" noGrp="1"/>
          </p:cNvSpPr>
          <p:nvPr>
            <p:ph type="dt" idx="13"/>
          </p:nvPr>
        </p:nvSpPr>
        <p:spPr/>
        <p:txBody>
          <a:bodyPr xmlns:a="http://schemas.openxmlformats.org/drawingml/2006/main"/>
          <a:lstStyle xmlns:a="http://schemas.openxmlformats.org/drawingml/2006/main"/>
          <a:p xmlns:a="http://schemas.openxmlformats.org/drawingml/2006/main">
            <a:fld id="{E9BEC277-B8E0-4542-A7E1-479CF20BE838}" type="datetime1">
              <a:t>10.02.2021</a:t>
            </a:fld>
          </a:p>
        </p:txBody>
      </p:sp>
      <p:sp>
        <p:nvSpPr>
          <p:cNvPr id="6" name="Footer Placeholder 5">
            <a:extLst xmlns:a="http://schemas.openxmlformats.org/drawingml/2006/main">
              <a:ext uri="{FF2B5EF4-FFF2-40B4-BE49-F238E27FC236}">
                <a16:creationId xmlns:a16="http://schemas.microsoft.com/office/drawing/2014/main" id="{3AA46920-548D-E743-AC82-05E415E76CF3}"/>
              </a:ext>
            </a:extLst>
          </p:cNvPr>
          <p:cNvSpPr>
            <a:spLocks xmlns:a="http://schemas.openxmlformats.org/drawingml/2006/main" noGrp="1"/>
          </p:cNvSpPr>
          <p:nvPr>
            <p:ph type="ftr" idx="14"/>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21.xml><?xml version="1.0" encoding="utf-8"?>
<p:sldLayout xmlns:p="http://schemas.openxmlformats.org/presentationml/2006/main" preserve="1" userDrawn="1">
  <p:cSld name="Tekst+billede - mørk baggrund">
    <p:spTree>
      <p:nvGrpSpPr>
        <p:cNvPr id="1" name=""/>
        <p:cNvGrpSpPr/>
        <p:nvPr/>
      </p:nvGrpSpPr>
      <p:grpSpPr>
        <a:xfrm xmlns:a="http://schemas.openxmlformats.org/drawingml/2006/main"/>
      </p:grpSpPr>
      <p:sp>
        <p:nvSpPr>
          <p:cNvPr id="20" name="Rectangle 19">
            <a:extLst xmlns:a="http://schemas.openxmlformats.org/drawingml/2006/main">
              <a:ext uri="{FF2B5EF4-FFF2-40B4-BE49-F238E27FC236}">
                <a16:creationId xmlns:a16="http://schemas.microsoft.com/office/drawing/2014/main" id="{82409B01-12B2-9A43-9C48-8F38C41DDD2E}"/>
              </a:ext>
            </a:extLst>
          </p:cNvPr>
          <p:cNvSpPr>
            <a:spLocks xmlns:a="http://schemas.openxmlformats.org/drawingml/2006/main" noGrp="1"/>
          </p:cNvSpPr>
          <p:nvPr/>
        </p:nvSpPr>
        <p:spPr>
          <a:xfrm xmlns:a="http://schemas.openxmlformats.org/drawingml/2006/main">
            <a:off x="139700" y="0"/>
            <a:ext cx="5956299" cy="6196603"/>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8" name="Rectangle 7">
            <a:extLst xmlns:a="http://schemas.openxmlformats.org/drawingml/2006/main">
              <a:ext uri="{FF2B5EF4-FFF2-40B4-BE49-F238E27FC236}">
                <a16:creationId xmlns:a16="http://schemas.microsoft.com/office/drawing/2014/main" id="{03488F7C-1DB2-4244-B5F2-48B5AFD08FCB}"/>
              </a:ext>
            </a:extLst>
          </p:cNvPr>
          <p:cNvSpPr>
            <a:spLocks xmlns:a="http://schemas.openxmlformats.org/drawingml/2006/main" noGrp="1"/>
          </p:cNvSpPr>
          <p:nvPr/>
        </p:nvSpPr>
        <p:spPr>
          <a:xfrm xmlns:a="http://schemas.openxmlformats.org/drawingml/2006/main">
            <a:off x="6096000" y="0"/>
            <a:ext cx="6095999"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a:xfrm xmlns:a="http://schemas.openxmlformats.org/drawingml/2006/main">
            <a:off x="1686910" y="670363"/>
            <a:ext cx="4159111" cy="1245475"/>
          </a:xfrm>
        </p:spPr>
        <p:txBody>
          <a:bodyPr xmlns:a="http://schemas.openxmlformats.org/drawingml/2006/main" anchor="t"/>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2175454"/>
            <a:ext cx="4159111" cy="3590346"/>
          </a:xfrm>
        </p:spPr>
        <p:txBody>
          <a:bodyPr xmlns:a="http://schemas.openxmlformats.org/drawingml/2006/main"/>
          <a:lstStyle xmlns:a="http://schemas.openxmlformats.org/drawingml/2006/main">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Slide Number Placeholder 3">
            <a:extLst xmlns:a="http://schemas.openxmlformats.org/drawingml/2006/main">
              <a:ext uri="{FF2B5EF4-FFF2-40B4-BE49-F238E27FC236}">
                <a16:creationId xmlns:a16="http://schemas.microsoft.com/office/drawing/2014/main" id="{26408651-DECA-8A4F-B4BA-1A50BF6AFED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17" name="Picture Placeholder 5">
            <a:extLst xmlns:a="http://schemas.openxmlformats.org/drawingml/2006/main">
              <a:ext uri="{FF2B5EF4-FFF2-40B4-BE49-F238E27FC236}">
                <a16:creationId xmlns:a16="http://schemas.microsoft.com/office/drawing/2014/main" id="{588C9408-E712-694B-A898-C7DB3D8FEDE6}"/>
              </a:ext>
            </a:extLst>
          </p:cNvPr>
          <p:cNvSpPr>
            <a:spLocks xmlns:a="http://schemas.openxmlformats.org/drawingml/2006/main" noGrp="1"/>
          </p:cNvSpPr>
          <p:nvPr>
            <p:ph type="pic" idx="10"/>
          </p:nvPr>
        </p:nvSpPr>
        <p:spPr>
          <a:xfrm xmlns:a="http://schemas.openxmlformats.org/drawingml/2006/main">
            <a:off x="6095999" y="670362"/>
            <a:ext cx="6096001" cy="6187637"/>
          </a:xfrm>
          <a:prstGeom xmlns:a="http://schemas.openxmlformats.org/drawingml/2006/main" prst="rect">
            <a:avLst/>
          </a:prstGeom>
          <a:solidFill xmlns:a="http://schemas.openxmlformats.org/drawingml/2006/main">
            <a:schemeClr val="bg1">
              <a:lumMod val="85000"/>
            </a:schemeClr>
          </a:solidFill>
        </p:spPr>
        <p:txBody>
          <a:bodyPr xmlns:a="http://schemas.openxmlformats.org/drawingml/2006/main"/>
          <a:lstStyle xmlns:a="http://schemas.openxmlformats.org/drawingml/2006/main"/>
          <a:p xmlns:a="http://schemas.openxmlformats.org/drawingml/2006/main"/>
        </p:txBody>
      </p:sp>
      <p:sp>
        <p:nvSpPr>
          <p:cNvPr id="18" name="Text Placeholder 5">
            <a:extLst xmlns:a="http://schemas.openxmlformats.org/drawingml/2006/main">
              <a:ext uri="{FF2B5EF4-FFF2-40B4-BE49-F238E27FC236}">
                <a16:creationId xmlns:a16="http://schemas.microsoft.com/office/drawing/2014/main" id="{B1A36D61-D8DA-7845-A664-7326F8474849}"/>
              </a:ext>
            </a:extLst>
          </p:cNvPr>
          <p:cNvSpPr>
            <a:spLocks xmlns:a="http://schemas.openxmlformats.org/drawingml/2006/main" noGrp="1"/>
          </p:cNvSpPr>
          <p:nvPr>
            <p:ph type="body" idx="12"/>
          </p:nvPr>
        </p:nvSpPr>
        <p:spPr>
          <a:xfrm xmlns:a="http://schemas.openxmlformats.org/drawingml/2006/main">
            <a:off x="7493084" y="-2623120"/>
            <a:ext cx="3860800" cy="3860800"/>
          </a:xfrm>
          <a:prstGeom xmlns:a="http://schemas.openxmlformats.org/drawingml/2006/main" prst="rect">
            <a:avLst/>
          </a:prstGeom>
          <a:blipFill xmlns:a="http://schemas.openxmlformats.org/drawingml/2006/main">
            <a:blip xmlns:r="http://schemas.openxmlformats.org/officeDocument/2006/relationships" r:embed="R9173b57abbbd48ae"/>
            <a:stretch>
              <a:fillRect l="0" t="0" r="0" b="0"/>
            </a:stretch>
          </a:blipFill>
        </p:spPr>
        <p:txBody>
          <a:bodyPr xmlns:a="http://schemas.openxmlformats.org/drawingml/2006/main"/>
          <a:lstStyle xmlns:a="http://schemas.openxmlformats.org/drawingml/2006/main">
            <a:lvl1pPr>
              <a:buFont typeface="Arial"/>
              <a:buNone/>
              <a:defRPr sz="100"/>
            </a:lvl1pPr>
          </a:lstStyle>
          <a:p xmlns:a="http://schemas.openxmlformats.org/drawingml/2006/main">
            <a:pPr lvl="0">
              <a:buNone/>
            </a:pPr>
          </a:p>
        </p:txBody>
      </p:sp>
      <p:pic>
        <p:nvPicPr>
          <p:cNvPr id="31" name="Picture 20"/>
          <p:cNvPicPr>
            <a:picLocks xmlns:a="http://schemas.openxmlformats.org/drawingml/2006/main" noChangeAspect="1"/>
          </p:cNvPicPr>
          <p:nvPr/>
        </p:nvPicPr>
        <p:blipFill rotWithShape="1">
          <a:blip xmlns:r="http://schemas.openxmlformats.org/officeDocument/2006/relationships" xmlns:a="http://schemas.openxmlformats.org/drawingml/2006/main" r:embed="R16fb9270152843f9"/>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22" name="Rectangle 21">
            <a:extLst xmlns:a="http://schemas.openxmlformats.org/drawingml/2006/main">
              <a:ext uri="{FF2B5EF4-FFF2-40B4-BE49-F238E27FC236}">
                <a16:creationId xmlns:a16="http://schemas.microsoft.com/office/drawing/2014/main" id="{705D8A9A-AA37-714D-A8D8-3132C83A2E35}"/>
              </a:ext>
            </a:extLst>
          </p:cNvPr>
          <p:cNvSpPr>
            <a:spLocks xmlns:a="http://schemas.openxmlformats.org/drawingml/2006/main" noGrp="1"/>
          </p:cNvSpPr>
          <p:nvPr/>
        </p:nvSpPr>
        <p:spPr>
          <a:xfrm xmlns:a="http://schemas.openxmlformats.org/drawingml/2006/main">
            <a:off x="139699" y="6196603"/>
            <a:ext cx="5956299" cy="670361"/>
          </a:xfrm>
          <a:prstGeom xmlns:a="http://schemas.openxmlformats.org/drawingml/2006/main" prst="rect">
            <a:avLst/>
          </a:prstGeom>
          <a:solidFill xmlns:a="http://schemas.openxmlformats.org/drawingml/2006/main">
            <a:schemeClr val="bg2"/>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Date Placeholder 4">
            <a:extLst xmlns:a="http://schemas.openxmlformats.org/drawingml/2006/main">
              <a:ext uri="{FF2B5EF4-FFF2-40B4-BE49-F238E27FC236}">
                <a16:creationId xmlns:a16="http://schemas.microsoft.com/office/drawing/2014/main" id="{F52F1B4B-EECB-4444-B976-0DB5A160CBB9}"/>
              </a:ext>
            </a:extLst>
          </p:cNvPr>
          <p:cNvSpPr>
            <a:spLocks xmlns:a="http://schemas.openxmlformats.org/drawingml/2006/main" noGrp="1"/>
          </p:cNvSpPr>
          <p:nvPr>
            <p:ph type="dt" idx="13"/>
          </p:nvPr>
        </p:nvSpPr>
        <p:spPr/>
        <p:txBody>
          <a:bodyPr xmlns:a="http://schemas.openxmlformats.org/drawingml/2006/main"/>
          <a:lstStyle xmlns:a="http://schemas.openxmlformats.org/drawingml/2006/main"/>
          <a:p xmlns:a="http://schemas.openxmlformats.org/drawingml/2006/main">
            <a:fld id="{7F4727D7-9202-5A42-BEC7-CC36B8C6D4B6}" type="datetime1">
              <a:t>10.02.2021</a:t>
            </a:fld>
          </a:p>
        </p:txBody>
      </p:sp>
      <p:sp>
        <p:nvSpPr>
          <p:cNvPr id="6" name="Footer Placeholder 5">
            <a:extLst xmlns:a="http://schemas.openxmlformats.org/drawingml/2006/main">
              <a:ext uri="{FF2B5EF4-FFF2-40B4-BE49-F238E27FC236}">
                <a16:creationId xmlns:a16="http://schemas.microsoft.com/office/drawing/2014/main" id="{0A4B79A4-A15C-8F41-AD3F-D3135975F394}"/>
              </a:ext>
            </a:extLst>
          </p:cNvPr>
          <p:cNvSpPr>
            <a:spLocks xmlns:a="http://schemas.openxmlformats.org/drawingml/2006/main" noGrp="1"/>
          </p:cNvSpPr>
          <p:nvPr>
            <p:ph type="ftr" idx="14"/>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22.xml><?xml version="1.0" encoding="utf-8"?>
<p:sldLayout xmlns:p="http://schemas.openxmlformats.org/presentationml/2006/main" preserve="1" userDrawn="1">
  <p:cSld name="Tekst+billede - simpel">
    <p:spTree>
      <p:nvGrpSpPr>
        <p:cNvPr id="1" name=""/>
        <p:cNvGrpSpPr/>
        <p:nvPr/>
      </p:nvGrpSpPr>
      <p:grpSpPr>
        <a:xfrm xmlns:a="http://schemas.openxmlformats.org/drawingml/2006/main"/>
      </p:grpSpPr>
      <p:sp>
        <p:nvSpPr>
          <p:cNvPr id="6" name="Picture Placeholder 5">
            <a:extLst xmlns:a="http://schemas.openxmlformats.org/drawingml/2006/main">
              <a:ext uri="{FF2B5EF4-FFF2-40B4-BE49-F238E27FC236}">
                <a16:creationId xmlns:a16="http://schemas.microsoft.com/office/drawing/2014/main" id="{74656581-5A1E-9E40-9423-FB904311C052}"/>
              </a:ext>
            </a:extLst>
          </p:cNvPr>
          <p:cNvSpPr>
            <a:spLocks xmlns:a="http://schemas.openxmlformats.org/drawingml/2006/main" noGrp="1"/>
          </p:cNvSpPr>
          <p:nvPr>
            <p:ph type="pic" idx="10"/>
          </p:nvPr>
        </p:nvSpPr>
        <p:spPr>
          <a:xfrm xmlns:a="http://schemas.openxmlformats.org/drawingml/2006/main">
            <a:off x="6853800" y="0"/>
            <a:ext cx="5338200" cy="6858000"/>
          </a:xfrm>
          <a:prstGeom xmlns:a="http://schemas.openxmlformats.org/drawingml/2006/main" prst="rect">
            <a:avLst/>
          </a:prstGeom>
          <a:solidFill xmlns:a="http://schemas.openxmlformats.org/drawingml/2006/main">
            <a:schemeClr val="bg1">
              <a:lumMod val="85000"/>
            </a:schemeClr>
          </a:solidFill>
        </p:spPr>
        <p:txBody>
          <a:bodyPr xmlns:a="http://schemas.openxmlformats.org/drawingml/2006/main"/>
          <a:lstStyle xmlns:a="http://schemas.openxmlformats.org/drawingml/2006/main"/>
          <a:p xmlns:a="http://schemas.openxmlformats.org/drawingml/2006/main"/>
        </p:txBody>
      </p:sp>
      <p:sp>
        <p:nvSpPr>
          <p:cNvPr id="2" name="Title 1">
            <a:extLst xmlns:a="http://schemas.openxmlformats.org/drawingml/2006/main">
              <a:ext uri="{FF2B5EF4-FFF2-40B4-BE49-F238E27FC236}">
                <a16:creationId xmlns:a16="http://schemas.microsoft.com/office/drawing/2014/main" id="{569A2706-9F69-164D-93ED-25B4729D9ED1}"/>
              </a:ext>
            </a:extLst>
          </p:cNvPr>
          <p:cNvSpPr>
            <a:spLocks xmlns:a="http://schemas.openxmlformats.org/drawingml/2006/main" noGrp="1"/>
          </p:cNvSpPr>
          <p:nvPr>
            <p:ph type="title" idx="0"/>
          </p:nvPr>
        </p:nvSpPr>
        <p:spPr>
          <a:xfrm xmlns:a="http://schemas.openxmlformats.org/drawingml/2006/main">
            <a:off x="1686910" y="670363"/>
            <a:ext cx="4500000" cy="1245475"/>
          </a:xfrm>
        </p:spPr>
        <p:txBody>
          <a:bodyPr xmlns:a="http://schemas.openxmlformats.org/drawingml/2006/main" anchor="t"/>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86E633C-CE8D-FB44-A2A1-A92ECA74F6DF}"/>
              </a:ext>
            </a:extLst>
          </p:cNvPr>
          <p:cNvSpPr>
            <a:spLocks xmlns:a="http://schemas.openxmlformats.org/drawingml/2006/main" noGrp="1"/>
          </p:cNvSpPr>
          <p:nvPr>
            <p:ph idx="1"/>
          </p:nvPr>
        </p:nvSpPr>
        <p:spPr>
          <a:xfrm xmlns:a="http://schemas.openxmlformats.org/drawingml/2006/main">
            <a:off x="1686910" y="2175454"/>
            <a:ext cx="4500000" cy="404370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Slide Number Placeholder 3">
            <a:extLst xmlns:a="http://schemas.openxmlformats.org/drawingml/2006/main">
              <a:ext uri="{FF2B5EF4-FFF2-40B4-BE49-F238E27FC236}">
                <a16:creationId xmlns:a16="http://schemas.microsoft.com/office/drawing/2014/main" id="{26408651-DECA-8A4F-B4BA-1A50BF6AFED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sp>
        <p:nvSpPr>
          <p:cNvPr id="5" name="Date Placeholder 4">
            <a:extLst xmlns:a="http://schemas.openxmlformats.org/drawingml/2006/main">
              <a:ext uri="{FF2B5EF4-FFF2-40B4-BE49-F238E27FC236}">
                <a16:creationId xmlns:a16="http://schemas.microsoft.com/office/drawing/2014/main" id="{CE5B2557-B827-0544-BA96-FEA89DCCB74D}"/>
              </a:ext>
            </a:extLst>
          </p:cNvPr>
          <p:cNvSpPr>
            <a:spLocks xmlns:a="http://schemas.openxmlformats.org/drawingml/2006/main" noGrp="1"/>
          </p:cNvSpPr>
          <p:nvPr>
            <p:ph type="dt" idx="12"/>
          </p:nvPr>
        </p:nvSpPr>
        <p:spPr/>
        <p:txBody>
          <a:bodyPr xmlns:a="http://schemas.openxmlformats.org/drawingml/2006/main"/>
          <a:lstStyle xmlns:a="http://schemas.openxmlformats.org/drawingml/2006/main"/>
          <a:p xmlns:a="http://schemas.openxmlformats.org/drawingml/2006/main">
            <a:fld id="{2694DF60-32C9-954F-9C35-D7B2DD5CAFDC}" type="datetime1">
              <a:t>10.02.2021</a:t>
            </a:fld>
          </a:p>
        </p:txBody>
      </p:sp>
      <p:sp>
        <p:nvSpPr>
          <p:cNvPr id="7" name="Footer Placeholder 6">
            <a:extLst xmlns:a="http://schemas.openxmlformats.org/drawingml/2006/main">
              <a:ext uri="{FF2B5EF4-FFF2-40B4-BE49-F238E27FC236}">
                <a16:creationId xmlns:a16="http://schemas.microsoft.com/office/drawing/2014/main" id="{89CCA307-26D5-1B45-AF75-17E0487BC497}"/>
              </a:ext>
            </a:extLst>
          </p:cNvPr>
          <p:cNvSpPr>
            <a:spLocks xmlns:a="http://schemas.openxmlformats.org/drawingml/2006/main" noGrp="1"/>
          </p:cNvSpPr>
          <p:nvPr>
            <p:ph type="ftr" idx="13"/>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23.xml><?xml version="1.0" encoding="utf-8"?>
<p:sldLayout xmlns:p="http://schemas.openxmlformats.org/presentationml/2006/main" type="titleOnly" preserve="1">
  <p:cSld name="Kun overskrift - hvid baggrun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55D26F9-CBFF-414D-8CF6-3D929C39C6DE}"/>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Slide Number Placeholder 2">
            <a:extLst xmlns:a="http://schemas.openxmlformats.org/drawingml/2006/main">
              <a:ext uri="{FF2B5EF4-FFF2-40B4-BE49-F238E27FC236}">
                <a16:creationId xmlns:a16="http://schemas.microsoft.com/office/drawing/2014/main" id="{2A3AE506-EC7A-3F40-BA46-5D914220358A}"/>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sp>
        <p:nvSpPr>
          <p:cNvPr id="4" name="Date Placeholder 3">
            <a:extLst xmlns:a="http://schemas.openxmlformats.org/drawingml/2006/main">
              <a:ext uri="{FF2B5EF4-FFF2-40B4-BE49-F238E27FC236}">
                <a16:creationId xmlns:a16="http://schemas.microsoft.com/office/drawing/2014/main" id="{670A5FE5-042E-644F-8D6A-DC8E3C5EE214}"/>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88D7981A-9F51-AE45-98CC-CBF3A0C6AAF2}" type="datetime1">
              <a:t>10.02.2021</a:t>
            </a:fld>
          </a:p>
        </p:txBody>
      </p:sp>
      <p:sp>
        <p:nvSpPr>
          <p:cNvPr id="5" name="Footer Placeholder 4">
            <a:extLst xmlns:a="http://schemas.openxmlformats.org/drawingml/2006/main">
              <a:ext uri="{FF2B5EF4-FFF2-40B4-BE49-F238E27FC236}">
                <a16:creationId xmlns:a16="http://schemas.microsoft.com/office/drawing/2014/main" id="{8FB0E81C-D115-C545-98BC-A04003B70413}"/>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24.xml><?xml version="1.0" encoding="utf-8"?>
<p:sldLayout xmlns:p="http://schemas.openxmlformats.org/presentationml/2006/main" type="titleOnly" preserve="1">
  <p:cSld name="Kun overskrift - lys baggrun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D2716FD-321A-C14C-9E95-DD018D28EDE0}"/>
              </a:ext>
            </a:extLst>
          </p:cNvPr>
          <p:cNvSpPr>
            <a:spLocks xmlns:a="http://schemas.openxmlformats.org/drawingml/2006/main" noGrp="1"/>
          </p:cNvSpPr>
          <p:nvPr/>
        </p:nvSpPr>
        <p:spPr>
          <a:xfrm xmlns:a="http://schemas.openxmlformats.org/drawingml/2006/main">
            <a:off x="139700" y="0"/>
            <a:ext cx="12052300"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1" name="Picture 4"/>
          <p:cNvPicPr>
            <a:picLocks xmlns:a="http://schemas.openxmlformats.org/drawingml/2006/main" noChangeAspect="1"/>
          </p:cNvPicPr>
          <p:nvPr/>
        </p:nvPicPr>
        <p:blipFill rotWithShape="1">
          <a:blip xmlns:r="http://schemas.openxmlformats.org/officeDocument/2006/relationships" xmlns:a="http://schemas.openxmlformats.org/drawingml/2006/main" r:embed="R7e9ca6a08fae4350"/>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2" name="Title 1">
            <a:extLst xmlns:a="http://schemas.openxmlformats.org/drawingml/2006/main">
              <a:ext uri="{FF2B5EF4-FFF2-40B4-BE49-F238E27FC236}">
                <a16:creationId xmlns:a16="http://schemas.microsoft.com/office/drawing/2014/main" id="{A55D26F9-CBFF-414D-8CF6-3D929C39C6DE}"/>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3" name="Slide Number Placeholder 2">
            <a:extLst xmlns:a="http://schemas.openxmlformats.org/drawingml/2006/main">
              <a:ext uri="{FF2B5EF4-FFF2-40B4-BE49-F238E27FC236}">
                <a16:creationId xmlns:a16="http://schemas.microsoft.com/office/drawing/2014/main" id="{2A3AE506-EC7A-3F40-BA46-5D914220358A}"/>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6" name="Rectangle 5">
            <a:extLst xmlns:a="http://schemas.openxmlformats.org/drawingml/2006/main">
              <a:ext uri="{FF2B5EF4-FFF2-40B4-BE49-F238E27FC236}">
                <a16:creationId xmlns:a16="http://schemas.microsoft.com/office/drawing/2014/main" id="{41BB7ABA-6A87-2340-9771-CE7DC18B4A70}"/>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7" name="Date Placeholder 6">
            <a:extLst xmlns:a="http://schemas.openxmlformats.org/drawingml/2006/main">
              <a:ext uri="{FF2B5EF4-FFF2-40B4-BE49-F238E27FC236}">
                <a16:creationId xmlns:a16="http://schemas.microsoft.com/office/drawing/2014/main" id="{0BE31D19-A240-1B44-AF8B-CAD61F6A91A4}"/>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D29A4BE2-31F3-A549-8997-DF599352461A}" type="datetime1">
              <a:t>10.02.2021</a:t>
            </a:fld>
          </a:p>
        </p:txBody>
      </p:sp>
      <p:sp>
        <p:nvSpPr>
          <p:cNvPr id="8" name="Footer Placeholder 7">
            <a:extLst xmlns:a="http://schemas.openxmlformats.org/drawingml/2006/main">
              <a:ext uri="{FF2B5EF4-FFF2-40B4-BE49-F238E27FC236}">
                <a16:creationId xmlns:a16="http://schemas.microsoft.com/office/drawing/2014/main" id="{9DC8B3FF-2C5B-194D-BE27-F8F5CB031629}"/>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25.xml><?xml version="1.0" encoding="utf-8"?>
<p:sldLayout xmlns:p="http://schemas.openxmlformats.org/presentationml/2006/main" type="titleOnly" preserve="1">
  <p:cSld name="Kun overskrift - mørk baggrun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D2716FD-321A-C14C-9E95-DD018D28EDE0}"/>
              </a:ext>
            </a:extLst>
          </p:cNvPr>
          <p:cNvSpPr>
            <a:spLocks xmlns:a="http://schemas.openxmlformats.org/drawingml/2006/main" noGrp="1"/>
          </p:cNvSpPr>
          <p:nvPr/>
        </p:nvSpPr>
        <p:spPr>
          <a:xfrm xmlns:a="http://schemas.openxmlformats.org/drawingml/2006/main">
            <a:off x="139700" y="0"/>
            <a:ext cx="12052300"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0" name="Picture 4"/>
          <p:cNvPicPr>
            <a:picLocks xmlns:a="http://schemas.openxmlformats.org/drawingml/2006/main" noChangeAspect="1"/>
          </p:cNvPicPr>
          <p:nvPr/>
        </p:nvPicPr>
        <p:blipFill rotWithShape="1">
          <a:blip xmlns:r="http://schemas.openxmlformats.org/officeDocument/2006/relationships" xmlns:a="http://schemas.openxmlformats.org/drawingml/2006/main" r:embed="R741bd90ec363460a"/>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2" name="Title 1">
            <a:extLst xmlns:a="http://schemas.openxmlformats.org/drawingml/2006/main">
              <a:ext uri="{FF2B5EF4-FFF2-40B4-BE49-F238E27FC236}">
                <a16:creationId xmlns:a16="http://schemas.microsoft.com/office/drawing/2014/main" id="{A55D26F9-CBFF-414D-8CF6-3D929C39C6DE}"/>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Click to edit Master title style</a:t>
            </a:r>
          </a:p>
        </p:txBody>
      </p:sp>
      <p:sp>
        <p:nvSpPr>
          <p:cNvPr id="3" name="Slide Number Placeholder 2">
            <a:extLst xmlns:a="http://schemas.openxmlformats.org/drawingml/2006/main">
              <a:ext uri="{FF2B5EF4-FFF2-40B4-BE49-F238E27FC236}">
                <a16:creationId xmlns:a16="http://schemas.microsoft.com/office/drawing/2014/main" id="{2A3AE506-EC7A-3F40-BA46-5D914220358A}"/>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6" name="Date Placeholder 5">
            <a:extLst xmlns:a="http://schemas.openxmlformats.org/drawingml/2006/main">
              <a:ext uri="{FF2B5EF4-FFF2-40B4-BE49-F238E27FC236}">
                <a16:creationId xmlns:a16="http://schemas.microsoft.com/office/drawing/2014/main" id="{162AA30A-7BDB-3840-9219-85770CF0761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C4BD1066-FB45-3845-9CDC-5B994C4295CF}" type="datetime1">
              <a:t>10.02.2021</a:t>
            </a:fld>
          </a:p>
        </p:txBody>
      </p:sp>
      <p:sp>
        <p:nvSpPr>
          <p:cNvPr id="7" name="Footer Placeholder 6">
            <a:extLst xmlns:a="http://schemas.openxmlformats.org/drawingml/2006/main">
              <a:ext uri="{FF2B5EF4-FFF2-40B4-BE49-F238E27FC236}">
                <a16:creationId xmlns:a16="http://schemas.microsoft.com/office/drawing/2014/main" id="{284351FD-7B1B-084C-8C67-91802E757A44}"/>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26.xml><?xml version="1.0" encoding="utf-8"?>
<p:sldLayout xmlns:p="http://schemas.openxmlformats.org/presentationml/2006/main" type="blank" preserve="1">
  <p:cSld name="Blank - hvid baggrund">
    <p:spTree>
      <p:nvGrpSpPr>
        <p:cNvPr id="1" name=""/>
        <p:cNvGrpSpPr/>
        <p:nvPr/>
      </p:nvGrpSpPr>
      <p:grpSpPr>
        <a:xfrm xmlns:a="http://schemas.openxmlformats.org/drawingml/2006/main"/>
      </p:grpSpPr>
      <p:sp>
        <p:nvSpPr>
          <p:cNvPr id="2" name="Slide Number Placeholder 1">
            <a:extLst xmlns:a="http://schemas.openxmlformats.org/drawingml/2006/main">
              <a:ext uri="{FF2B5EF4-FFF2-40B4-BE49-F238E27FC236}">
                <a16:creationId xmlns:a16="http://schemas.microsoft.com/office/drawing/2014/main" id="{BD47E042-D1B2-BC4A-A2DC-D7191BE234E4}"/>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Side </a:t>
            </a:r>
            <a:fld id="{EDB0DC35-459C-3B4E-A4B1-B3E8F3307FCE}" type="slidenum">
              <a:t>‹#›</a:t>
            </a:fld>
          </a:p>
        </p:txBody>
      </p:sp>
      <p:sp>
        <p:nvSpPr>
          <p:cNvPr id="3" name="Date Placeholder 2">
            <a:extLst xmlns:a="http://schemas.openxmlformats.org/drawingml/2006/main">
              <a:ext uri="{FF2B5EF4-FFF2-40B4-BE49-F238E27FC236}">
                <a16:creationId xmlns:a16="http://schemas.microsoft.com/office/drawing/2014/main" id="{1C39C182-4E5F-5545-95B4-460FA7A8DBDC}"/>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F610BD68-4F16-EE4B-89F4-8B760B0BF165}" type="datetime1">
              <a:t>10.02.2021</a:t>
            </a:fld>
          </a:p>
        </p:txBody>
      </p:sp>
      <p:sp>
        <p:nvSpPr>
          <p:cNvPr id="4" name="Footer Placeholder 3">
            <a:extLst xmlns:a="http://schemas.openxmlformats.org/drawingml/2006/main">
              <a:ext uri="{FF2B5EF4-FFF2-40B4-BE49-F238E27FC236}">
                <a16:creationId xmlns:a16="http://schemas.microsoft.com/office/drawing/2014/main" id="{9E904C4E-1A9B-8F42-8578-4E207C21DAA2}"/>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Titel på PP, Oplægsholder titel, Oplægsholder navn</a:t>
            </a:r>
          </a:p>
        </p:txBody>
      </p:sp>
    </p:spTree>
  </p:cSld>
</p:sldLayout>
</file>

<file path=ppt/slideLayouts/slideLayout27.xml><?xml version="1.0" encoding="utf-8"?>
<p:sldLayout xmlns:p="http://schemas.openxmlformats.org/presentationml/2006/main" type="blank" preserve="1">
  <p:cSld name="Blank - lys baggrund">
    <p:spTree>
      <p:nvGrpSpPr>
        <p:cNvPr id="1" name=""/>
        <p:cNvGrpSpPr/>
        <p:nvPr/>
      </p:nvGrpSpPr>
      <p:grpSpPr>
        <a:xfrm xmlns:a="http://schemas.openxmlformats.org/drawingml/2006/main"/>
      </p:grpSpPr>
      <p:sp>
        <p:nvSpPr>
          <p:cNvPr id="3" name="Rectangle 2">
            <a:extLst xmlns:a="http://schemas.openxmlformats.org/drawingml/2006/main">
              <a:ext uri="{FF2B5EF4-FFF2-40B4-BE49-F238E27FC236}">
                <a16:creationId xmlns:a16="http://schemas.microsoft.com/office/drawing/2014/main" id="{67511642-C5EB-8949-9899-12D4A615F80C}"/>
              </a:ext>
            </a:extLst>
          </p:cNvPr>
          <p:cNvSpPr>
            <a:spLocks xmlns:a="http://schemas.openxmlformats.org/drawingml/2006/main" noGrp="1"/>
          </p:cNvSpPr>
          <p:nvPr/>
        </p:nvSpPr>
        <p:spPr>
          <a:xfrm xmlns:a="http://schemas.openxmlformats.org/drawingml/2006/main">
            <a:off x="139700" y="0"/>
            <a:ext cx="12052300"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10" name="Picture 3"/>
          <p:cNvPicPr>
            <a:picLocks xmlns:a="http://schemas.openxmlformats.org/drawingml/2006/main" noChangeAspect="1"/>
          </p:cNvPicPr>
          <p:nvPr/>
        </p:nvPicPr>
        <p:blipFill rotWithShape="1">
          <a:blip xmlns:r="http://schemas.openxmlformats.org/officeDocument/2006/relationships" xmlns:a="http://schemas.openxmlformats.org/drawingml/2006/main" r:embed="R04bb3f2145a44910"/>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2" name="Slide Number Placeholder 1">
            <a:extLst xmlns:a="http://schemas.openxmlformats.org/drawingml/2006/main">
              <a:ext uri="{FF2B5EF4-FFF2-40B4-BE49-F238E27FC236}">
                <a16:creationId xmlns:a16="http://schemas.microsoft.com/office/drawing/2014/main" id="{BD47E042-D1B2-BC4A-A2DC-D7191BE234E4}"/>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5" name="Rectangle 4">
            <a:extLst xmlns:a="http://schemas.openxmlformats.org/drawingml/2006/main">
              <a:ext uri="{FF2B5EF4-FFF2-40B4-BE49-F238E27FC236}">
                <a16:creationId xmlns:a16="http://schemas.microsoft.com/office/drawing/2014/main" id="{9CB140A7-4AFC-1F40-90CB-EFCD3786F6D2}"/>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6" name="Date Placeholder 5">
            <a:extLst xmlns:a="http://schemas.openxmlformats.org/drawingml/2006/main">
              <a:ext uri="{FF2B5EF4-FFF2-40B4-BE49-F238E27FC236}">
                <a16:creationId xmlns:a16="http://schemas.microsoft.com/office/drawing/2014/main" id="{4E437A7D-31BE-C946-B4C3-CCD9AEFE60E7}"/>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17543E42-590D-2E4E-8C57-E92B574E3B7D}" type="datetime1">
              <a:t>10.02.2021</a:t>
            </a:fld>
          </a:p>
        </p:txBody>
      </p:sp>
      <p:sp>
        <p:nvSpPr>
          <p:cNvPr id="7" name="Footer Placeholder 6">
            <a:extLst xmlns:a="http://schemas.openxmlformats.org/drawingml/2006/main">
              <a:ext uri="{FF2B5EF4-FFF2-40B4-BE49-F238E27FC236}">
                <a16:creationId xmlns:a16="http://schemas.microsoft.com/office/drawing/2014/main" id="{CC763C40-C4D0-6445-ACDE-59420E83BF73}"/>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Layouts/slideLayout28.xml><?xml version="1.0" encoding="utf-8"?>
<p:sldLayout xmlns:p="http://schemas.openxmlformats.org/presentationml/2006/main" type="blank" preserve="1">
  <p:cSld name="Blank - mørk baggrund">
    <p:spTree>
      <p:nvGrpSpPr>
        <p:cNvPr id="1" name=""/>
        <p:cNvGrpSpPr/>
        <p:nvPr/>
      </p:nvGrpSpPr>
      <p:grpSpPr>
        <a:xfrm xmlns:a="http://schemas.openxmlformats.org/drawingml/2006/main"/>
      </p:grpSpPr>
      <p:sp>
        <p:nvSpPr>
          <p:cNvPr id="3" name="Rectangle 2">
            <a:extLst xmlns:a="http://schemas.openxmlformats.org/drawingml/2006/main">
              <a:ext uri="{FF2B5EF4-FFF2-40B4-BE49-F238E27FC236}">
                <a16:creationId xmlns:a16="http://schemas.microsoft.com/office/drawing/2014/main" id="{A4D0B3C4-0F98-DE4F-811F-E4B7407E0F62}"/>
              </a:ext>
            </a:extLst>
          </p:cNvPr>
          <p:cNvSpPr>
            <a:spLocks xmlns:a="http://schemas.openxmlformats.org/drawingml/2006/main" noGrp="1"/>
          </p:cNvSpPr>
          <p:nvPr/>
        </p:nvSpPr>
        <p:spPr>
          <a:xfrm xmlns:a="http://schemas.openxmlformats.org/drawingml/2006/main">
            <a:off x="139700" y="0"/>
            <a:ext cx="12052300" cy="6858000"/>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pic>
        <p:nvPicPr>
          <p:cNvPr id="9" name="Picture 3"/>
          <p:cNvPicPr>
            <a:picLocks xmlns:a="http://schemas.openxmlformats.org/drawingml/2006/main" noChangeAspect="1"/>
          </p:cNvPicPr>
          <p:nvPr/>
        </p:nvPicPr>
        <p:blipFill rotWithShape="1">
          <a:blip xmlns:r="http://schemas.openxmlformats.org/officeDocument/2006/relationships" xmlns:a="http://schemas.openxmlformats.org/drawingml/2006/main" r:embed="R8e5ccf7bb29f4449"/>
          <a:srcRect xmlns:a="http://schemas.openxmlformats.org/drawingml/2006/main" l="0" t="0" r="0" b="22980"/>
          <a:stretch xmlns:a="http://schemas.openxmlformats.org/drawingml/2006/main"/>
        </p:blipFill>
        <p:spPr>
          <a:xfrm xmlns:a="http://schemas.openxmlformats.org/drawingml/2006/main">
            <a:off x="488950" y="447938"/>
            <a:ext cx="858395" cy="888737"/>
          </a:xfrm>
          <a:prstGeom xmlns:a="http://schemas.openxmlformats.org/drawingml/2006/main" prst="rect">
            <a:avLst/>
          </a:prstGeom>
        </p:spPr>
      </p:pic>
      <p:sp>
        <p:nvSpPr>
          <p:cNvPr id="2" name="Slide Number Placeholder 1">
            <a:extLst xmlns:a="http://schemas.openxmlformats.org/drawingml/2006/main">
              <a:ext uri="{FF2B5EF4-FFF2-40B4-BE49-F238E27FC236}">
                <a16:creationId xmlns:a16="http://schemas.microsoft.com/office/drawing/2014/main" id="{BD47E042-D1B2-BC4A-A2DC-D7191BE234E4}"/>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pPr marL="180975" indent="-180975">
              <a:buNone/>
            </a:pPr>
            <a:r>
              <a:t>Side </a:t>
            </a:r>
            <a:fld id="{EDB0DC35-459C-3B4E-A4B1-B3E8F3307FCE}" type="slidenum">
              <a:t>‹#›</a:t>
            </a:fld>
          </a:p>
        </p:txBody>
      </p:sp>
      <p:sp>
        <p:nvSpPr>
          <p:cNvPr id="5" name="Date Placeholder 4">
            <a:extLst xmlns:a="http://schemas.openxmlformats.org/drawingml/2006/main">
              <a:ext uri="{FF2B5EF4-FFF2-40B4-BE49-F238E27FC236}">
                <a16:creationId xmlns:a16="http://schemas.microsoft.com/office/drawing/2014/main" id="{802B92F9-B333-044A-A3A0-B15A197D00FE}"/>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DF08911E-102F-8D4D-BCD4-E520353FDCD3}" type="datetime1">
              <a:t>10.02.2021</a:t>
            </a:fld>
          </a:p>
        </p:txBody>
      </p:sp>
      <p:sp>
        <p:nvSpPr>
          <p:cNvPr id="6" name="Footer Placeholder 5">
            <a:extLst xmlns:a="http://schemas.openxmlformats.org/drawingml/2006/main">
              <a:ext uri="{FF2B5EF4-FFF2-40B4-BE49-F238E27FC236}">
                <a16:creationId xmlns:a16="http://schemas.microsoft.com/office/drawing/2014/main" id="{8085663C-56A2-B144-8994-C394B4A0985B}"/>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Titel på PP, Oplægsholder titel, Oplægsholder navn</a:t>
            </a:r>
          </a:p>
        </p:txBody>
      </p:sp>
    </p:spTree>
  </p:cSld>
</p:sldLayout>
</file>

<file path=ppt/slideMasters/_rels/slideMaster1.xml.rels>&#65279;<?xml version="1.0" encoding="utf-8"?><Relationships xmlns="http://schemas.openxmlformats.org/package/2006/relationships"><Relationship Type="http://schemas.openxmlformats.org/officeDocument/2006/relationships/image" Target="/ppt/media/image.emf" Id="Rce2a69d664eb45e1" /><Relationship Type="http://schemas.openxmlformats.org/officeDocument/2006/relationships/theme" Target="/ppt/slideMasters/theme/theme2.xml" Id="R4e9dda6253ea4157" /><Relationship Type="http://schemas.openxmlformats.org/officeDocument/2006/relationships/slideLayout" Target="/ppt/slideLayouts/slideLayout1.xml" Id="R453f9be4328b4187" /><Relationship Type="http://schemas.openxmlformats.org/officeDocument/2006/relationships/slideLayout" Target="/ppt/slideLayouts/slideLayout2.xml" Id="R99a9aa4390f649c4" /><Relationship Type="http://schemas.openxmlformats.org/officeDocument/2006/relationships/slideLayout" Target="/ppt/slideLayouts/slideLayout3.xml" Id="R3080a837dcc94084" /><Relationship Type="http://schemas.openxmlformats.org/officeDocument/2006/relationships/slideLayout" Target="/ppt/slideLayouts/slideLayout4.xml" Id="R4e0220884d6d4404" /><Relationship Type="http://schemas.openxmlformats.org/officeDocument/2006/relationships/slideLayout" Target="/ppt/slideLayouts/slideLayout5.xml" Id="Re6cafa36e3b7461a" /><Relationship Type="http://schemas.openxmlformats.org/officeDocument/2006/relationships/slideLayout" Target="/ppt/slideLayouts/slideLayout6.xml" Id="R508f7dfaf6a14dd8" /><Relationship Type="http://schemas.openxmlformats.org/officeDocument/2006/relationships/slideLayout" Target="/ppt/slideLayouts/slideLayout7.xml" Id="Rd572f95fc4f8489b" /><Relationship Type="http://schemas.openxmlformats.org/officeDocument/2006/relationships/slideLayout" Target="/ppt/slideLayouts/slideLayout8.xml" Id="R00a30f76e3764be3" /><Relationship Type="http://schemas.openxmlformats.org/officeDocument/2006/relationships/slideLayout" Target="/ppt/slideLayouts/slideLayout9.xml" Id="R601617e4656c475b" /><Relationship Type="http://schemas.openxmlformats.org/officeDocument/2006/relationships/slideLayout" Target="/ppt/slideLayouts/slideLayout10.xml" Id="Refa063c6b99041b5" /><Relationship Type="http://schemas.openxmlformats.org/officeDocument/2006/relationships/slideLayout" Target="/ppt/slideLayouts/slideLayout11.xml" Id="Rc86963291ff34154" /><Relationship Type="http://schemas.openxmlformats.org/officeDocument/2006/relationships/slideLayout" Target="/ppt/slideLayouts/slideLayout12.xml" Id="R6224483f713e40ec" /><Relationship Type="http://schemas.openxmlformats.org/officeDocument/2006/relationships/slideLayout" Target="/ppt/slideLayouts/slideLayout13.xml" Id="Rb7e6676ae7ef4795" /><Relationship Type="http://schemas.openxmlformats.org/officeDocument/2006/relationships/slideLayout" Target="/ppt/slideLayouts/slideLayout14.xml" Id="R21754113fd204da3" /><Relationship Type="http://schemas.openxmlformats.org/officeDocument/2006/relationships/slideLayout" Target="/ppt/slideLayouts/slideLayout15.xml" Id="Rbc45f415a9854400" /><Relationship Type="http://schemas.openxmlformats.org/officeDocument/2006/relationships/slideLayout" Target="/ppt/slideLayouts/slideLayout16.xml" Id="R52533f00876343b1" /><Relationship Type="http://schemas.openxmlformats.org/officeDocument/2006/relationships/slideLayout" Target="/ppt/slideLayouts/slideLayout17.xml" Id="Rd69f2de739964b84" /><Relationship Type="http://schemas.openxmlformats.org/officeDocument/2006/relationships/slideLayout" Target="/ppt/slideLayouts/slideLayout18.xml" Id="Rfbcad639a3674d94" /><Relationship Type="http://schemas.openxmlformats.org/officeDocument/2006/relationships/slideLayout" Target="/ppt/slideLayouts/slideLayout19.xml" Id="Rf560809de54441c5" /><Relationship Type="http://schemas.openxmlformats.org/officeDocument/2006/relationships/slideLayout" Target="/ppt/slideLayouts/slideLayout20.xml" Id="R30faaf32e4eb434d" /><Relationship Type="http://schemas.openxmlformats.org/officeDocument/2006/relationships/slideLayout" Target="/ppt/slideLayouts/slideLayout21.xml" Id="R4aac4567e05547b2" /><Relationship Type="http://schemas.openxmlformats.org/officeDocument/2006/relationships/slideLayout" Target="/ppt/slideLayouts/slideLayout22.xml" Id="Re114a60c899442f0" /><Relationship Type="http://schemas.openxmlformats.org/officeDocument/2006/relationships/slideLayout" Target="/ppt/slideLayouts/slideLayout23.xml" Id="R350839f139944e6d" /><Relationship Type="http://schemas.openxmlformats.org/officeDocument/2006/relationships/slideLayout" Target="/ppt/slideLayouts/slideLayout24.xml" Id="R32d02777bfa04b6f" /><Relationship Type="http://schemas.openxmlformats.org/officeDocument/2006/relationships/slideLayout" Target="/ppt/slideLayouts/slideLayout25.xml" Id="Rd5f45eb9465e40de" /><Relationship Type="http://schemas.openxmlformats.org/officeDocument/2006/relationships/slideLayout" Target="/ppt/slideLayouts/slideLayout26.xml" Id="R7f0575e262a340bf" /><Relationship Type="http://schemas.openxmlformats.org/officeDocument/2006/relationships/slideLayout" Target="/ppt/slideLayouts/slideLayout27.xml" Id="R2a15aaeab12f4a13" /><Relationship Type="http://schemas.openxmlformats.org/officeDocument/2006/relationships/slideLayout" Target="/ppt/slideLayouts/slideLayout28.xml" Id="R33d8616a15a84296"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F0F50142-BBA2-6642-97B4-666525D1454F}"/>
              </a:ext>
            </a:extLst>
          </p:cNvPr>
          <p:cNvSpPr>
            <a:spLocks xmlns:a="http://schemas.openxmlformats.org/drawingml/2006/main" noGrp="1"/>
          </p:cNvSpPr>
          <p:nvPr>
            <p:ph type="title" idx="0"/>
          </p:nvPr>
        </p:nvSpPr>
        <p:spPr>
          <a:xfrm xmlns:a="http://schemas.openxmlformats.org/drawingml/2006/main">
            <a:off x="1686910" y="447938"/>
            <a:ext cx="9089040" cy="797537"/>
          </a:xfrm>
          <a:prstGeom xmlns:a="http://schemas.openxmlformats.org/drawingml/2006/main" prst="rect">
            <a:avLst/>
          </a:prstGeom>
        </p:spPr>
        <p:txBody>
          <a:bodyPr xmlns:a="http://schemas.openxmlformats.org/drawingml/2006/main" vert="horz" lIns="0" tIns="0" rIns="0" bIns="0" anchor="b">
            <a:normAutofit/>
          </a:bodyPr>
          <a:lstStyle xmlns:a="http://schemas.openxmlformats.org/drawingml/2006/main"/>
          <a:p xmlns:a="http://schemas.openxmlformats.org/drawingml/2006/main"/>
        </p:txBody>
      </p:sp>
      <p:sp>
        <p:nvSpPr>
          <p:cNvPr id="3" name="Text Placeholder 2">
            <a:extLst xmlns:a="http://schemas.openxmlformats.org/drawingml/2006/main">
              <a:ext uri="{FF2B5EF4-FFF2-40B4-BE49-F238E27FC236}">
                <a16:creationId xmlns:a16="http://schemas.microsoft.com/office/drawing/2014/main" id="{72D97DA2-A384-7842-8FE4-5D0E69845677}"/>
              </a:ext>
            </a:extLst>
          </p:cNvPr>
          <p:cNvSpPr>
            <a:spLocks xmlns:a="http://schemas.openxmlformats.org/drawingml/2006/main" noGrp="1"/>
          </p:cNvSpPr>
          <p:nvPr>
            <p:ph type="body" idx="1"/>
          </p:nvPr>
        </p:nvSpPr>
        <p:spPr>
          <a:xfrm xmlns:a="http://schemas.openxmlformats.org/drawingml/2006/main">
            <a:off x="1686910" y="1657205"/>
            <a:ext cx="9089040" cy="4440928"/>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pic>
        <p:nvPicPr>
          <p:cNvPr id="14" name="Picture 6"/>
          <p:cNvPicPr>
            <a:picLocks xmlns:a="http://schemas.openxmlformats.org/drawingml/2006/main" noChangeAspect="1"/>
          </p:cNvPicPr>
          <p:nvPr/>
        </p:nvPicPr>
        <p:blipFill>
          <a:blip xmlns:r="http://schemas.openxmlformats.org/officeDocument/2006/relationships" xmlns:a="http://schemas.openxmlformats.org/drawingml/2006/main" r:embed="Rce2a69d664eb45e1"/>
          <a:stretch xmlns:a="http://schemas.openxmlformats.org/drawingml/2006/main">
            <a:fillRect l="0" t="0" r="0" b="0"/>
          </a:stretch>
        </p:blipFill>
        <p:spPr>
          <a:xfrm xmlns:a="http://schemas.openxmlformats.org/drawingml/2006/main">
            <a:off x="488045" y="447939"/>
            <a:ext cx="853694" cy="874686"/>
          </a:xfrm>
          <a:prstGeom xmlns:a="http://schemas.openxmlformats.org/drawingml/2006/main" prst="rect">
            <a:avLst/>
          </a:prstGeom>
        </p:spPr>
      </p:pic>
      <p:sp>
        <p:nvSpPr>
          <p:cNvPr id="4" name="Rectangle 3">
            <a:extLst xmlns:a="http://schemas.openxmlformats.org/drawingml/2006/main">
              <a:ext uri="{FF2B5EF4-FFF2-40B4-BE49-F238E27FC236}">
                <a16:creationId xmlns:a16="http://schemas.microsoft.com/office/drawing/2014/main" id="{8720AB8C-47EB-284B-BEF0-3CAC31FCFE86}"/>
              </a:ext>
            </a:extLst>
          </p:cNvPr>
          <p:cNvSpPr>
            <a:spLocks xmlns:a="http://schemas.openxmlformats.org/drawingml/2006/main" noGrp="1"/>
          </p:cNvSpPr>
          <p:nvPr/>
        </p:nvSpPr>
        <p:spPr>
          <a:xfrm xmlns:a="http://schemas.openxmlformats.org/drawingml/2006/main">
            <a:off x="1" y="0"/>
            <a:ext cx="142874" cy="6858000"/>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10" name="Slide Number Placeholder 11">
            <a:extLst xmlns:a="http://schemas.openxmlformats.org/drawingml/2006/main">
              <a:ext uri="{FF2B5EF4-FFF2-40B4-BE49-F238E27FC236}">
                <a16:creationId xmlns:a16="http://schemas.microsoft.com/office/drawing/2014/main" id="{76EEAD9F-26F0-DF48-B9B7-D3450C237763}"/>
              </a:ext>
            </a:extLst>
          </p:cNvPr>
          <p:cNvSpPr>
            <a:spLocks xmlns:a="http://schemas.openxmlformats.org/drawingml/2006/main" noGrp="1"/>
          </p:cNvSpPr>
          <p:nvPr>
            <p:ph type="sldNum" idx="4"/>
          </p:nvPr>
        </p:nvSpPr>
        <p:spPr>
          <a:xfrm xmlns:a="http://schemas.openxmlformats.org/drawingml/2006/main" rot="16200000">
            <a:off x="362689" y="3327135"/>
            <a:ext cx="1104405" cy="283729"/>
          </a:xfrm>
          <a:prstGeom xmlns:a="http://schemas.openxmlformats.org/drawingml/2006/main" prst="rect">
            <a:avLst/>
          </a:prstGeom>
        </p:spPr>
        <p:txBody>
          <a:bodyPr xmlns:a="http://schemas.openxmlformats.org/drawingml/2006/main" lIns="0" tIns="0" rIns="0" bIns="0" anchor="ctr"/>
          <a:lstStyle xmlns:a="http://schemas.openxmlformats.org/drawingml/2006/main">
            <a:lvl1pPr algn="l">
              <a:buFontTx/>
              <a:buNone/>
              <a:defRPr sz="1400"/>
            </a:lvl1pPr>
          </a:lstStyle>
          <a:p xmlns:a="http://schemas.openxmlformats.org/drawingml/2006/main">
            <a:pPr marL="180975" indent="-180975">
              <a:buNone/>
            </a:pPr>
            <a:r>
              <a:t>Side </a:t>
            </a:r>
            <a:fld id="{EDB0DC35-459C-3B4E-A4B1-B3E8F3307FCE}" type="slidenum">
              <a:t>‹#›</a:t>
            </a:fld>
          </a:p>
        </p:txBody>
      </p:sp>
      <p:sp>
        <p:nvSpPr>
          <p:cNvPr id="8" name="Footer Placeholder 4">
            <a:extLst xmlns:a="http://schemas.openxmlformats.org/drawingml/2006/main">
              <a:ext uri="{FF2B5EF4-FFF2-40B4-BE49-F238E27FC236}">
                <a16:creationId xmlns:a16="http://schemas.microsoft.com/office/drawing/2014/main" id="{6FEAF04A-204F-AC49-871E-33511BA070CA}"/>
              </a:ext>
            </a:extLst>
          </p:cNvPr>
          <p:cNvSpPr>
            <a:spLocks xmlns:a="http://schemas.openxmlformats.org/drawingml/2006/main" noGrp="1"/>
          </p:cNvSpPr>
          <p:nvPr>
            <p:ph type="ftr" idx="3"/>
          </p:nvPr>
        </p:nvSpPr>
        <p:spPr>
          <a:xfrm xmlns:a="http://schemas.openxmlformats.org/drawingml/2006/main">
            <a:off x="2759074" y="6356349"/>
            <a:ext cx="8016876" cy="279582"/>
          </a:xfrm>
          <a:prstGeom xmlns:a="http://schemas.openxmlformats.org/drawingml/2006/main" prst="rect">
            <a:avLst/>
          </a:prstGeom>
        </p:spPr>
        <p:txBody>
          <a:bodyPr xmlns:a="http://schemas.openxmlformats.org/drawingml/2006/main" vert="horz" lIns="0" tIns="0" rIns="0" bIns="0" anchor="ctr"/>
          <a:lstStyle xmlns:a="http://schemas.openxmlformats.org/drawingml/2006/main">
            <a:lvl1pPr algn="l">
              <a:buNone/>
              <a:defRPr sz="1200">
                <a:solidFill>
                  <a:schemeClr val="tx1"/>
                </a:solidFill>
              </a:defRPr>
            </a:lvl1pPr>
          </a:lstStyle>
          <a:p xmlns:a="http://schemas.openxmlformats.org/drawingml/2006/main">
            <a:r>
              <a:t>Titel på PP, Oplægsholder titel, Oplægsholder navn</a:t>
            </a:r>
          </a:p>
        </p:txBody>
      </p:sp>
      <p:sp>
        <p:nvSpPr>
          <p:cNvPr id="9" name="Date Placeholder 3">
            <a:extLst xmlns:a="http://schemas.openxmlformats.org/drawingml/2006/main">
              <a:ext uri="{FF2B5EF4-FFF2-40B4-BE49-F238E27FC236}">
                <a16:creationId xmlns:a16="http://schemas.microsoft.com/office/drawing/2014/main" id="{E5C2E710-BCD3-2041-8DB1-98969394E357}"/>
              </a:ext>
            </a:extLst>
          </p:cNvPr>
          <p:cNvSpPr>
            <a:spLocks xmlns:a="http://schemas.openxmlformats.org/drawingml/2006/main" noGrp="1"/>
          </p:cNvSpPr>
          <p:nvPr>
            <p:ph type="dt" idx="2"/>
          </p:nvPr>
        </p:nvSpPr>
        <p:spPr>
          <a:xfrm xmlns:a="http://schemas.openxmlformats.org/drawingml/2006/main">
            <a:off x="1686910" y="6356350"/>
            <a:ext cx="964215" cy="279582"/>
          </a:xfrm>
          <a:prstGeom xmlns:a="http://schemas.openxmlformats.org/drawingml/2006/main" prst="rect">
            <a:avLst/>
          </a:prstGeom>
        </p:spPr>
        <p:txBody>
          <a:bodyPr xmlns:a="http://schemas.openxmlformats.org/drawingml/2006/main" lIns="0" tIns="0" rIns="0" bIns="0" anchor="ctr"/>
          <a:lstStyle xmlns:a="http://schemas.openxmlformats.org/drawingml/2006/main">
            <a:lvl1pPr>
              <a:buNone/>
              <a:defRPr sz="1200"/>
            </a:lvl1pPr>
          </a:lstStyle>
          <a:p xmlns:a="http://schemas.openxmlformats.org/drawingml/2006/main">
            <a:fld id="{BAE43D5D-9ED8-6542-8FC8-5B1BBA98D061}" type="datetime1">
              <a:t>10.02.2021</a:t>
            </a:fld>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3f9be4328b4187"/>
    <p:sldLayoutId xmlns:r="http://schemas.openxmlformats.org/officeDocument/2006/relationships" id="2147483650" r:id="R99a9aa4390f649c4"/>
    <p:sldLayoutId xmlns:r="http://schemas.openxmlformats.org/officeDocument/2006/relationships" id="2147483651" r:id="R3080a837dcc94084"/>
    <p:sldLayoutId xmlns:r="http://schemas.openxmlformats.org/officeDocument/2006/relationships" id="2147483652" r:id="R4e0220884d6d4404"/>
    <p:sldLayoutId xmlns:r="http://schemas.openxmlformats.org/officeDocument/2006/relationships" id="2147483653" r:id="Re6cafa36e3b7461a"/>
    <p:sldLayoutId xmlns:r="http://schemas.openxmlformats.org/officeDocument/2006/relationships" id="2147483654" r:id="R508f7dfaf6a14dd8"/>
    <p:sldLayoutId xmlns:r="http://schemas.openxmlformats.org/officeDocument/2006/relationships" id="2147483655" r:id="Rd572f95fc4f8489b"/>
    <p:sldLayoutId xmlns:r="http://schemas.openxmlformats.org/officeDocument/2006/relationships" id="2147483656" r:id="R00a30f76e3764be3"/>
    <p:sldLayoutId xmlns:r="http://schemas.openxmlformats.org/officeDocument/2006/relationships" id="2147483657" r:id="R601617e4656c475b"/>
    <p:sldLayoutId xmlns:r="http://schemas.openxmlformats.org/officeDocument/2006/relationships" id="2147483658" r:id="Refa063c6b99041b5"/>
    <p:sldLayoutId xmlns:r="http://schemas.openxmlformats.org/officeDocument/2006/relationships" id="2147483659" r:id="Rc86963291ff34154"/>
    <p:sldLayoutId xmlns:r="http://schemas.openxmlformats.org/officeDocument/2006/relationships" id="2147483660" r:id="R6224483f713e40ec"/>
    <p:sldLayoutId xmlns:r="http://schemas.openxmlformats.org/officeDocument/2006/relationships" id="2147483661" r:id="Rb7e6676ae7ef4795"/>
    <p:sldLayoutId xmlns:r="http://schemas.openxmlformats.org/officeDocument/2006/relationships" id="2147483662" r:id="R21754113fd204da3"/>
    <p:sldLayoutId xmlns:r="http://schemas.openxmlformats.org/officeDocument/2006/relationships" id="2147483663" r:id="Rbc45f415a9854400"/>
    <p:sldLayoutId xmlns:r="http://schemas.openxmlformats.org/officeDocument/2006/relationships" id="2147483664" r:id="R52533f00876343b1"/>
    <p:sldLayoutId xmlns:r="http://schemas.openxmlformats.org/officeDocument/2006/relationships" id="2147483665" r:id="Rd69f2de739964b84"/>
    <p:sldLayoutId xmlns:r="http://schemas.openxmlformats.org/officeDocument/2006/relationships" id="2147483666" r:id="Rfbcad639a3674d94"/>
    <p:sldLayoutId xmlns:r="http://schemas.openxmlformats.org/officeDocument/2006/relationships" id="2147483667" r:id="Rf560809de54441c5"/>
    <p:sldLayoutId xmlns:r="http://schemas.openxmlformats.org/officeDocument/2006/relationships" id="2147483668" r:id="R30faaf32e4eb434d"/>
    <p:sldLayoutId xmlns:r="http://schemas.openxmlformats.org/officeDocument/2006/relationships" id="2147483669" r:id="R4aac4567e05547b2"/>
    <p:sldLayoutId xmlns:r="http://schemas.openxmlformats.org/officeDocument/2006/relationships" id="2147483670" r:id="Re114a60c899442f0"/>
    <p:sldLayoutId xmlns:r="http://schemas.openxmlformats.org/officeDocument/2006/relationships" id="2147483671" r:id="R350839f139944e6d"/>
    <p:sldLayoutId xmlns:r="http://schemas.openxmlformats.org/officeDocument/2006/relationships" id="2147483672" r:id="R32d02777bfa04b6f"/>
    <p:sldLayoutId xmlns:r="http://schemas.openxmlformats.org/officeDocument/2006/relationships" id="2147483673" r:id="Rd5f45eb9465e40de"/>
    <p:sldLayoutId xmlns:r="http://schemas.openxmlformats.org/officeDocument/2006/relationships" id="2147483674" r:id="R7f0575e262a340bf"/>
    <p:sldLayoutId xmlns:r="http://schemas.openxmlformats.org/officeDocument/2006/relationships" id="2147483675" r:id="R2a15aaeab12f4a13"/>
    <p:sldLayoutId xmlns:r="http://schemas.openxmlformats.org/officeDocument/2006/relationships" id="2147483676" r:id="R33d8616a15a84296"/>
  </p:sldLayoutIdLst>
  <p:hf hdr="0"/>
  <p:txStyles>
    <p:titleStyle>
      <a:lvl1pPr xmlns:a="http://schemas.openxmlformats.org/drawingml/2006/main" algn="l" defTabSz="914400">
        <a:lnSpc>
          <a:spcPct val="90000"/>
        </a:lnSpc>
        <a:spcBef>
          <a:spcPct val="0"/>
        </a:spcBef>
        <a:buNone/>
        <a:defRPr sz="4200" b="0" kern="1200">
          <a:solidFill>
            <a:schemeClr val="tx1"/>
          </a:solidFill>
          <a:latin typeface="+mj-lt"/>
          <a:ea typeface="+mj-lt"/>
          <a:cs typeface="+mj-lt"/>
        </a:defRPr>
      </a:lvl1pPr>
    </p:titleStyle>
    <p:bodyStyle>
      <a:lvl1pPr xmlns:a="http://schemas.openxmlformats.org/drawingml/2006/main" marL="184150" indent="-184150" algn="l" defTabSz="914400">
        <a:lnSpc>
          <a:spcPct val="100000"/>
        </a:lnSpc>
        <a:spcBef>
          <a:spcPts val="1000"/>
        </a:spcBef>
        <a:buFontTx/>
        <a:buNone/>
        <a:defRPr sz="2100" kern="1200">
          <a:solidFill>
            <a:schemeClr val="tx1"/>
          </a:solidFill>
          <a:latin typeface="+mn-lt"/>
          <a:ea typeface="+mn-lt"/>
          <a:cs typeface="+mn-lt"/>
        </a:defRPr>
      </a:lvl1pPr>
      <a:lvl2pPr xmlns:a="http://schemas.openxmlformats.org/drawingml/2006/main" marL="357188" indent="-173038" algn="l" defTabSz="914400">
        <a:lnSpc>
          <a:spcPct val="100000"/>
        </a:lnSpc>
        <a:spcBef>
          <a:spcPts val="500"/>
        </a:spcBef>
        <a:buFontTx/>
        <a:buNone/>
        <a:defRPr sz="2100" kern="1200">
          <a:solidFill>
            <a:schemeClr val="tx1"/>
          </a:solidFill>
          <a:latin typeface="+mn-lt"/>
          <a:ea typeface="+mn-lt"/>
          <a:cs typeface="+mn-lt"/>
        </a:defRPr>
      </a:lvl2pPr>
      <a:lvl3pPr xmlns:a="http://schemas.openxmlformats.org/drawingml/2006/main" marL="541338" indent="-184150" algn="l" defTabSz="914400">
        <a:lnSpc>
          <a:spcPct val="100000"/>
        </a:lnSpc>
        <a:spcBef>
          <a:spcPts val="500"/>
        </a:spcBef>
        <a:buFontTx/>
        <a:buNone/>
        <a:defRPr sz="2100" kern="1200">
          <a:solidFill>
            <a:schemeClr val="tx1"/>
          </a:solidFill>
          <a:latin typeface="+mn-lt"/>
          <a:ea typeface="+mn-lt"/>
          <a:cs typeface="+mn-lt"/>
        </a:defRPr>
      </a:lvl3pPr>
      <a:lvl4pPr xmlns:a="http://schemas.openxmlformats.org/drawingml/2006/main" marL="715963" indent="-174625" algn="l" defTabSz="914400">
        <a:lnSpc>
          <a:spcPct val="100000"/>
        </a:lnSpc>
        <a:spcBef>
          <a:spcPts val="500"/>
        </a:spcBef>
        <a:buFontTx/>
        <a:buNone/>
        <a:defRPr sz="2100" kern="1200">
          <a:solidFill>
            <a:schemeClr val="tx1"/>
          </a:solidFill>
          <a:latin typeface="+mn-lt"/>
          <a:ea typeface="+mn-lt"/>
          <a:cs typeface="+mn-lt"/>
        </a:defRPr>
      </a:lvl4pPr>
      <a:lvl5pPr xmlns:a="http://schemas.openxmlformats.org/drawingml/2006/main" marL="889000" indent="-173038" algn="l" defTabSz="914400">
        <a:lnSpc>
          <a:spcPct val="100000"/>
        </a:lnSpc>
        <a:spcBef>
          <a:spcPts val="500"/>
        </a:spcBef>
        <a:buFontTx/>
        <a:buNone/>
        <a:defRPr sz="21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1042" userDrawn="1">
          <p15:clr>
            <a:srgbClr xmlns:a="http://schemas.openxmlformats.org/drawingml/2006/main" val="F26B43"/>
          </p15:clr>
        </p15:guide>
        <p15:guide id="2" pos="3840" userDrawn="1">
          <p15:clr>
            <a:srgbClr xmlns:a="http://schemas.openxmlformats.org/drawingml/2006/main" val="F26B43"/>
          </p15:clr>
        </p15:guide>
        <p15:guide id="3" pos="1059" userDrawn="1">
          <p15:clr>
            <a:srgbClr xmlns:a="http://schemas.openxmlformats.org/drawingml/2006/main" val="F26B43"/>
          </p15:clr>
        </p15:guide>
        <p15:guide id="4" pos="67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AspIT">
  <a:themeElements>
    <a:clrScheme name="AspIT">
      <a:dk1>
        <a:srgbClr val="000000"/>
      </a:dk1>
      <a:lt1>
        <a:srgbClr val="FFFFFF"/>
      </a:lt1>
      <a:dk2>
        <a:srgbClr val="000000"/>
      </a:dk2>
      <a:lt2>
        <a:srgbClr val="FFFFFF"/>
      </a:lt2>
      <a:accent1>
        <a:srgbClr val="194541"/>
      </a:accent1>
      <a:accent2>
        <a:srgbClr val="FF5747"/>
      </a:accent2>
      <a:accent3>
        <a:srgbClr val="286759"/>
      </a:accent3>
      <a:accent4>
        <a:srgbClr val="919191"/>
      </a:accent4>
      <a:accent5>
        <a:srgbClr val="091918"/>
      </a:accent5>
      <a:accent6>
        <a:srgbClr val="389D88"/>
      </a:accent6>
      <a:hlink>
        <a:srgbClr val="FF5746"/>
      </a:hlink>
      <a:folHlink>
        <a:srgbClr val="FF5746"/>
      </a:folHlink>
    </a:clrScheme>
    <a:fontScheme name="AspIT">
      <a:majorFont>
        <a:latin typeface="Calibri"/>
        <a:ea typeface=""/>
        <a:cs typeface=""/>
      </a:majorFont>
      <a:minorFont>
        <a:latin typeface="Calibri Light"/>
        <a:ea typeface=""/>
        <a:cs typeface=""/>
      </a:minorFont>
    </a:fontScheme>
    <a:fmtScheme name="AspI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3e8e399b94c4723" /><Relationship Type="http://schemas.openxmlformats.org/officeDocument/2006/relationships/notesSlide" Target="/ppt/notesSlides/notesSlide1.xml" Id="Rbb37cfcca01848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e75c21d7ad67483b" /><Relationship Type="http://schemas.openxmlformats.org/officeDocument/2006/relationships/notesSlide" Target="/ppt/notesSlides/notesSlide2.xml" Id="Rad853102094d45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0.xml" Id="Re1005b1b4cf24ad8" /><Relationship Type="http://schemas.openxmlformats.org/officeDocument/2006/relationships/notesSlide" Target="/ppt/notesSlides/notesSlide3.xml" Id="R3bde79226d1e41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3.xml" Id="Rf1fe1aed2d1044f9" /><Relationship Type="http://schemas.openxmlformats.org/officeDocument/2006/relationships/notesSlide" Target="/ppt/notesSlides/notesSlide4.xml" Id="R867d55d2455947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3.xml" Id="Rf770eb03167549b2" /><Relationship Type="http://schemas.openxmlformats.org/officeDocument/2006/relationships/notesSlide" Target="/ppt/notesSlides/notesSlide5.xml" Id="R60855e84ff5944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5.xml" Id="R613476f2404548f1" /><Relationship Type="http://schemas.openxmlformats.org/officeDocument/2006/relationships/notesSlide" Target="/ppt/notesSlides/notesSlide6.xml" Id="R99c6e1754a6d419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3.xml" Id="R4361c72afac245d7" /><Relationship Type="http://schemas.openxmlformats.org/officeDocument/2006/relationships/notesSlide" Target="/ppt/notesSlides/notesSlide7.xml" Id="Rc559a283aa9c45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3.xml" Id="R57af8be0af564438" /><Relationship Type="http://schemas.openxmlformats.org/officeDocument/2006/relationships/notesSlide" Target="/ppt/notesSlides/notesSlide8.xml" Id="R529b907dbc3b4f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3.xml" Id="Rdf6ad08c38b54fa8" /><Relationship Type="http://schemas.openxmlformats.org/officeDocument/2006/relationships/notesSlide" Target="/ppt/notesSlides/notesSlide9.xml" Id="R4cf0519a3f1740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3.xml" Id="R76c3677f07b94bc0" /><Relationship Type="http://schemas.openxmlformats.org/officeDocument/2006/relationships/notesSlide" Target="/ppt/notesSlides/notesSlide10.xml" Id="Rce0da781b2fc4c6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4.xml" Id="R7a721a6c0bbf43be" /><Relationship Type="http://schemas.openxmlformats.org/officeDocument/2006/relationships/notesSlide" Target="/ppt/notesSlides/notesSlide11.xml" Id="Rdf8f0b4560cf43d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3.xml" Id="R0de738153255402a" /><Relationship Type="http://schemas.openxmlformats.org/officeDocument/2006/relationships/notesSlide" Target="/ppt/notesSlides/notesSlide12.xml" Id="R9591018409e64d7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7.xml" Id="Re4c1e22a7fce40c5" /><Relationship Type="http://schemas.openxmlformats.org/officeDocument/2006/relationships/notesSlide" Target="/ppt/notesSlides/notesSlide13.xml" Id="R71903de26dac46c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0.xml" Id="R5f69addd8a85467f" /><Relationship Type="http://schemas.openxmlformats.org/officeDocument/2006/relationships/notesSlide" Target="/ppt/notesSlides/notesSlide14.xml" Id="R6e4179adfd404f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8.xml" Id="R2371600e67494d93" /><Relationship Type="http://schemas.openxmlformats.org/officeDocument/2006/relationships/notesSlide" Target="/ppt/notesSlides/notesSlide15.xml" Id="Reb1cbfe6047644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2.xml" Id="R38d8d2ab4e6649b0" /><Relationship Type="http://schemas.openxmlformats.org/officeDocument/2006/relationships/notesSlide" Target="/ppt/notesSlides/notesSlide16.xml" Id="Rb0a11db7b1364caa"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7234288-7114-FF47-89B7-C2BE5F0F3CD7}"/>
              </a:ext>
            </a:extLst>
          </p:cNvPr>
          <p:cNvSpPr>
            <a:spLocks xmlns:a="http://schemas.openxmlformats.org/drawingml/2006/main" noGrp="1"/>
          </p:cNvSpPr>
          <p:nvPr>
            <p:ph type="ctrTitle" idx="0"/>
          </p:nvPr>
        </p:nvSpPr>
        <p:spPr/>
        <p:txBody>
          <a:bodyPr xmlns:a="http://schemas.openxmlformats.org/drawingml/2006/main">
            <a:normAutofit fontScale="100000"/>
          </a:bodyPr>
          <a:lstStyle xmlns:a="http://schemas.openxmlformats.org/drawingml/2006/main"/>
          <a:p xmlns:a="http://schemas.openxmlformats.org/drawingml/2006/main">
            <a:r>
              <a:t>How websites work</a:t>
            </a:r>
          </a:p>
        </p:txBody>
      </p:sp>
      <p:sp>
        <p:nvSpPr>
          <p:cNvPr id="3" name="Subtitle 2">
            <a:extLst xmlns:a="http://schemas.openxmlformats.org/drawingml/2006/main">
              <a:ext uri="{FF2B5EF4-FFF2-40B4-BE49-F238E27FC236}">
                <a16:creationId xmlns:a16="http://schemas.microsoft.com/office/drawing/2014/main" id="{FC969CF3-6DB3-C348-A239-CD8D6D55E3EA}"/>
              </a:ext>
            </a:extLst>
          </p:cNvPr>
          <p:cNvSpPr>
            <a:spLocks xmlns:a="http://schemas.openxmlformats.org/drawingml/2006/main" noGrp="1"/>
          </p:cNvSpPr>
          <p:nvPr>
            <p:ph type="subTitle" idx="1"/>
          </p:nvPr>
        </p:nvSpPr>
        <p:spPr/>
        <p:txBody>
          <a:bodyPr xmlns:a="http://schemas.openxmlformats.org/drawingml/2006/main"/>
          <a:lstStyle xmlns:a="http://schemas.openxmlformats.org/drawingml/2006/main"/>
          <a:p xmlns:a="http://schemas.openxmlformats.org/drawingml/2006/main">
            <a:r>
              <a:t>From a URL to a rendered page</a:t>
            </a:r>
          </a:p>
          <a:p xmlns:a="http://schemas.openxmlformats.org/drawingml/2006/main">
            <a:r>
              <a:t>Level 1 · Web Introduction</a:t>
            </a:r>
          </a:p>
        </p:txBody>
      </p:sp>
      <p:sp>
        <p:nvSpPr>
          <p:cNvPr id="4" name="Date Placeholder 3">
            <a:extLst xmlns:a="http://schemas.openxmlformats.org/drawingml/2006/main">
              <a:ext uri="{FF2B5EF4-FFF2-40B4-BE49-F238E27FC236}">
                <a16:creationId xmlns:a16="http://schemas.microsoft.com/office/drawing/2014/main" id="{B7B137A9-615A-494C-8D72-C1D5F16449C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E51020BF-EDFE-C84F-A8B2-6D3F95E63BF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AspIT Sønderjylland · Web development</a:t>
            </a:r>
          </a:p>
        </p:txBody>
      </p:sp>
    </p:spTree>
    <p:extLst>
      <p:ext uri="{BB962C8B-B14F-4D97-AF65-F5344CB8AC3E}">
        <p14:creationId xmlns:p14="http://schemas.microsoft.com/office/powerpoint/2010/main" val="2755169120"/>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a:xfrm xmlns:a="http://schemas.openxmlformats.org/drawingml/2006/main">
            <a:off x="1686910" y="1657205"/>
            <a:ext cx="8663590" cy="4440928"/>
          </a:xfrm>
        </p:spPr>
        <p:txBody>
          <a:bodyPr xmlns:a="http://schemas.openxmlformats.org/drawingml/2006/main"/>
          <a:lstStyle xmlns:a="http://schemas.openxmlformats.org/drawingml/2006/main"/>
          <a:p xmlns:a="http://schemas.openxmlformats.org/drawingml/2006/main">
            <a:r>
              <a:t>Outcome</a:t>
            </a:r>
          </a:p>
          <a:p xmlns:a="http://schemas.openxmlformats.org/drawingml/2006/main">
            <a:r>
              <a:t>Explain the path from a URL to the page you see. Then identify one real request in the browser.</a:t>
            </a:r>
          </a:p>
          <a:p xmlns:a="http://schemas.openxmlformats.org/drawingml/2006/main">
            <a:r>
              <a:t/>
            </a:r>
          </a:p>
          <a:p xmlns:a="http://schemas.openxmlformats.org/drawingml/2006/main">
            <a:r>
              <a:t>Start here</a:t>
            </a:r>
          </a:p>
          <a:p xmlns:a="http://schemas.openxmlformats.org/drawingml/2006/main">
            <a:r>
              <a:t>1. Open a browser tab.</a:t>
            </a:r>
          </a:p>
          <a:p xmlns:a="http://schemas.openxmlformats.org/drawingml/2006/main">
            <a:r>
              <a:t>2. Enter https://example.com.</a:t>
            </a:r>
          </a:p>
          <a:p xmlns:a="http://schemas.openxmlformats.org/drawingml/2006/main">
            <a:r>
              <a:t>3. Press Enter.</a:t>
            </a:r>
          </a:p>
          <a:p xmlns:a="http://schemas.openxmlformats.org/drawingml/2006/main">
            <a:r>
              <a:t/>
            </a:r>
          </a:p>
          <a:p xmlns:a="http://schemas.openxmlformats.org/drawingml/2006/main">
            <a:r>
              <a:t>Checkpoint</a:t>
            </a:r>
          </a:p>
          <a:p xmlns:a="http://schemas.openxmlformats.org/drawingml/2006/main">
            <a:r>
              <a:t>The Example Domain page appears.</a:t>
            </a:r>
          </a:p>
        </p:txBody>
      </p:sp>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Trace one complete page load</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2</a:t>
            </a:r>
          </a:p>
        </p:txBody>
      </p:sp>
      <p:sp>
        <p:nvSpPr>
          <p:cNvPr id="5" name="Date Placeholder 4">
            <a:extLst xmlns:a="http://schemas.openxmlformats.org/drawingml/2006/main">
              <a:ext uri="{FF2B5EF4-FFF2-40B4-BE49-F238E27FC236}">
                <a16:creationId xmlns:a16="http://schemas.microsoft.com/office/drawing/2014/main" id="{08382171-BC0E-3D4A-81B2-105403926135}"/>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6" name="Footer Placeholder 5">
            <a:extLst xmlns:a="http://schemas.openxmlformats.org/drawingml/2006/main">
              <a:ext uri="{FF2B5EF4-FFF2-40B4-BE49-F238E27FC236}">
                <a16:creationId xmlns:a16="http://schemas.microsoft.com/office/drawing/2014/main" id="{F7918CA1-0DD3-1A4F-A310-4E05C3E2174D}"/>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Tree>
    <p:extLst>
      <p:ext uri="{BB962C8B-B14F-4D97-AF65-F5344CB8AC3E}">
        <p14:creationId xmlns:p14="http://schemas.microsoft.com/office/powerpoint/2010/main" val="2698075450"/>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The web uses the internet</a:t>
            </a:r>
          </a:p>
        </p:txBody>
      </p:sp>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t>INTERNET</a:t>
            </a:r>
          </a:p>
          <a:p xmlns:a="http://schemas.openxmlformats.org/drawingml/2006/main">
            <a:r>
              <a:t/>
            </a:r>
          </a:p>
          <a:p xmlns:a="http://schemas.openxmlformats.org/drawingml/2006/main">
            <a:r>
              <a:t>Connected networks carry data between devices.</a:t>
            </a:r>
          </a:p>
          <a:p xmlns:a="http://schemas.openxmlformats.org/drawingml/2006/main">
            <a:r>
              <a:t/>
            </a:r>
          </a:p>
          <a:p xmlns:a="http://schemas.openxmlformats.org/drawingml/2006/main">
            <a:r>
              <a:t>The internet also supports email, online games, and file transfer.</a:t>
            </a:r>
          </a:p>
        </p:txBody>
      </p:sp>
      <p:sp>
        <p:nvSpPr>
          <p:cNvPr id="6" name="Content Placeholder 5">
            <a:extLst xmlns:a="http://schemas.openxmlformats.org/drawingml/2006/main">
              <a:ext uri="{FF2B5EF4-FFF2-40B4-BE49-F238E27FC236}">
                <a16:creationId xmlns:a16="http://schemas.microsoft.com/office/drawing/2014/main" id="{DEB62860-AB34-EA4F-A810-F0E5E28597D9}"/>
              </a:ext>
            </a:extLst>
          </p:cNvPr>
          <p:cNvSpPr>
            <a:spLocks xmlns:a="http://schemas.openxmlformats.org/drawingml/2006/main" noGrp="1"/>
          </p:cNvSpPr>
          <p:nvPr>
            <p:ph idx="4294967295"/>
          </p:nvPr>
        </p:nvSpPr>
        <p:spPr>
          <a:xfrm xmlns:a="http://schemas.openxmlformats.org/drawingml/2006/main">
            <a:off x="6853800" y="1657205"/>
            <a:ext cx="4500000" cy="4440928"/>
          </a:xfrm>
        </p:spPr>
        <p:txBody>
          <a:bodyPr xmlns:a="http://schemas.openxmlformats.org/drawingml/2006/main"/>
          <a:lstStyle xmlns:a="http://schemas.openxmlformats.org/drawingml/2006/main"/>
          <a:p xmlns:a="http://schemas.openxmlformats.org/drawingml/2006/main">
            <a:r>
              <a:t>WEB</a:t>
            </a:r>
          </a:p>
          <a:p xmlns:a="http://schemas.openxmlformats.org/drawingml/2006/main">
            <a:r>
              <a:t/>
            </a:r>
          </a:p>
          <a:p xmlns:a="http://schemas.openxmlformats.org/drawingml/2006/main">
            <a:r>
              <a:t>Browsers and web servers exchange linked resources through HTTP or HTTPS.</a:t>
            </a:r>
          </a:p>
          <a:p xmlns:a="http://schemas.openxmlformats.org/drawingml/2006/main">
            <a:r>
              <a:t/>
            </a:r>
          </a:p>
          <a:p xmlns:a="http://schemas.openxmlformats.org/drawingml/2006/main">
            <a:r>
              <a:t>A local HTML file can open without an internet connection.</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3</a:t>
            </a:r>
          </a:p>
        </p:txBody>
      </p:sp>
      <p:sp>
        <p:nvSpPr>
          <p:cNvPr id="5" name="Date Placeholder 4">
            <a:extLst xmlns:a="http://schemas.openxmlformats.org/drawingml/2006/main">
              <a:ext uri="{FF2B5EF4-FFF2-40B4-BE49-F238E27FC236}">
                <a16:creationId xmlns:a16="http://schemas.microsoft.com/office/drawing/2014/main" id="{8BE762A7-7CBC-7741-A6C5-1EB74D90154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7" name="Footer Placeholder 6">
            <a:extLst xmlns:a="http://schemas.openxmlformats.org/drawingml/2006/main">
              <a:ext uri="{FF2B5EF4-FFF2-40B4-BE49-F238E27FC236}">
                <a16:creationId xmlns:a16="http://schemas.microsoft.com/office/drawing/2014/main" id="{60DE5191-3FE8-D949-ADD7-2CCCC0EB248D}"/>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Tree>
    <p:extLst>
      <p:ext uri="{BB962C8B-B14F-4D97-AF65-F5344CB8AC3E}">
        <p14:creationId xmlns:p14="http://schemas.microsoft.com/office/powerpoint/2010/main" val="4264329338"/>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91833"/>
          </a:bodyPr>
          <a:lstStyle xmlns:a="http://schemas.openxmlformats.org/drawingml/2006/main"/>
          <a:p xmlns:a="http://schemas.openxmlformats.org/drawingml/2006/main">
            <a:r>
              <a:t>Four roles move a request across the network</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4</a:t>
            </a:r>
          </a:p>
        </p:txBody>
      </p:sp>
      <p:sp>
        <p:nvSpPr>
          <p:cNvPr id="2" name="Date Placeholder 1">
            <a:extLst xmlns:a="http://schemas.openxmlformats.org/drawingml/2006/main">
              <a:ext uri="{FF2B5EF4-FFF2-40B4-BE49-F238E27FC236}">
                <a16:creationId xmlns:a16="http://schemas.microsoft.com/office/drawing/2014/main" id="{0D2B5CC7-054E-6949-A5AA-BD272D1A1EA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15DEF545-5649-844C-84D1-47B0FF8F954A}"/>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role-arrow-1">
            <a:extLst xmlns:a="http://schemas.openxmlformats.org/drawingml/2006/main">
              <a:ext uri="{FF2B5EF4-FFF2-40B4-BE49-F238E27FC236}">
                <a16:creationId xmlns:a16="http://schemas.microsoft.com/office/drawing/2014/main" id="{ED92F21B-DB70-443A-9025-1425E34D88A9}"/>
              </a:ext>
            </a:extLst>
          </p:cNvPr>
          <p:cNvSpPr>
            <a:spLocks xmlns:a="http://schemas.openxmlformats.org/drawingml/2006/main" noGrp="1"/>
          </p:cNvSpPr>
          <p:nvPr/>
        </p:nvSpPr>
        <p:spPr>
          <a:xfrm xmlns:a="http://schemas.openxmlformats.org/drawingml/2006/main">
            <a:off x="3686175" y="3190875"/>
            <a:ext cx="523875" cy="266700"/>
          </a:xfrm>
          <a:prstGeom xmlns:a="http://schemas.openxmlformats.org/drawingml/2006/main" prst="rightArrow">
            <a:avLst/>
          </a:prstGeom>
          <a:solidFill xmlns:a="http://schemas.openxmlformats.org/drawingml/2006/main">
            <a:srgbClr val="286759"/>
          </a:solidFill>
          <a:ln xmlns:a="http://schemas.openxmlformats.org/drawingml/2006/main" w="0">
            <a:solidFill>
              <a:srgbClr val="286759"/>
            </a:solidFill>
            <a:prstDash val="solid"/>
          </a:ln>
        </p:spPr>
      </p:sp>
      <p:sp>
        <p:nvSpPr>
          <p:cNvPr id="7" name="role-arrow-2">
            <a:extLst xmlns:a="http://schemas.openxmlformats.org/drawingml/2006/main">
              <a:ext uri="{FF2B5EF4-FFF2-40B4-BE49-F238E27FC236}">
                <a16:creationId xmlns:a16="http://schemas.microsoft.com/office/drawing/2014/main" id="{8EBED78C-F36D-41A9-BF44-865F8C845465}"/>
              </a:ext>
            </a:extLst>
          </p:cNvPr>
          <p:cNvSpPr>
            <a:spLocks xmlns:a="http://schemas.openxmlformats.org/drawingml/2006/main" noGrp="1"/>
          </p:cNvSpPr>
          <p:nvPr/>
        </p:nvSpPr>
        <p:spPr>
          <a:xfrm xmlns:a="http://schemas.openxmlformats.org/drawingml/2006/main">
            <a:off x="6210300" y="3190875"/>
            <a:ext cx="523875" cy="266700"/>
          </a:xfrm>
          <a:prstGeom xmlns:a="http://schemas.openxmlformats.org/drawingml/2006/main" prst="rightArrow">
            <a:avLst/>
          </a:prstGeom>
          <a:solidFill xmlns:a="http://schemas.openxmlformats.org/drawingml/2006/main">
            <a:srgbClr val="286759"/>
          </a:solidFill>
          <a:ln xmlns:a="http://schemas.openxmlformats.org/drawingml/2006/main" w="0">
            <a:solidFill>
              <a:srgbClr val="286759"/>
            </a:solidFill>
            <a:prstDash val="solid"/>
          </a:ln>
        </p:spPr>
      </p:sp>
      <p:sp>
        <p:nvSpPr>
          <p:cNvPr id="8" name="role-arrow-3">
            <a:extLst xmlns:a="http://schemas.openxmlformats.org/drawingml/2006/main">
              <a:ext uri="{FF2B5EF4-FFF2-40B4-BE49-F238E27FC236}">
                <a16:creationId xmlns:a16="http://schemas.microsoft.com/office/drawing/2014/main" id="{B59C495E-3C1B-4758-83B1-AD60281260E8}"/>
              </a:ext>
            </a:extLst>
          </p:cNvPr>
          <p:cNvSpPr>
            <a:spLocks xmlns:a="http://schemas.openxmlformats.org/drawingml/2006/main" noGrp="1"/>
          </p:cNvSpPr>
          <p:nvPr/>
        </p:nvSpPr>
        <p:spPr>
          <a:xfrm xmlns:a="http://schemas.openxmlformats.org/drawingml/2006/main">
            <a:off x="8734425" y="3190875"/>
            <a:ext cx="523875" cy="266700"/>
          </a:xfrm>
          <a:prstGeom xmlns:a="http://schemas.openxmlformats.org/drawingml/2006/main" prst="rightArrow">
            <a:avLst/>
          </a:prstGeom>
          <a:solidFill xmlns:a="http://schemas.openxmlformats.org/drawingml/2006/main">
            <a:srgbClr val="286759"/>
          </a:solidFill>
          <a:ln xmlns:a="http://schemas.openxmlformats.org/drawingml/2006/main" w="0">
            <a:solidFill>
              <a:srgbClr val="286759"/>
            </a:solidFill>
            <a:prstDash val="solid"/>
          </a:ln>
        </p:spPr>
      </p:sp>
      <p:sp>
        <p:nvSpPr>
          <p:cNvPr id="9" name="">
            <a:extLst xmlns:a="http://schemas.openxmlformats.org/drawingml/2006/main">
              <a:ext uri="{FF2B5EF4-FFF2-40B4-BE49-F238E27FC236}">
                <a16:creationId xmlns:a16="http://schemas.microsoft.com/office/drawing/2014/main" id="{E89499D7-D4D4-41D2-B077-EE7A70EA078F}"/>
              </a:ext>
            </a:extLst>
          </p:cNvPr>
          <p:cNvSpPr>
            <a:spLocks xmlns:a="http://schemas.openxmlformats.org/drawingml/2006/main" noGrp="1"/>
          </p:cNvSpPr>
          <p:nvPr/>
        </p:nvSpPr>
        <p:spPr>
          <a:xfrm xmlns:a="http://schemas.openxmlformats.org/drawingml/2006/main">
            <a:off x="1685925" y="2333625"/>
            <a:ext cx="2000250" cy="2076450"/>
          </a:xfrm>
          <a:prstGeom xmlns:a="http://schemas.openxmlformats.org/drawingml/2006/main" prst="roundRect">
            <a:avLst>
              <a:gd name="adj" fmla="val 5714"/>
            </a:avLst>
          </a:prstGeom>
          <a:solidFill xmlns:a="http://schemas.openxmlformats.org/drawingml/2006/main">
            <a:srgbClr val="FFFFFF"/>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Requests and renders resources.</a:t>
            </a:r>
          </a:p>
        </p:txBody>
      </p:sp>
      <p:sp>
        <p:nvSpPr>
          <p:cNvPr id="10" name="">
            <a:extLst xmlns:a="http://schemas.openxmlformats.org/drawingml/2006/main">
              <a:ext uri="{FF2B5EF4-FFF2-40B4-BE49-F238E27FC236}">
                <a16:creationId xmlns:a16="http://schemas.microsoft.com/office/drawing/2014/main" id="{E047590C-6954-46CC-BB2D-33B65B7A6C28}"/>
              </a:ext>
            </a:extLst>
          </p:cNvPr>
          <p:cNvSpPr>
            <a:spLocks xmlns:a="http://schemas.openxmlformats.org/drawingml/2006/main" noGrp="1"/>
          </p:cNvSpPr>
          <p:nvPr/>
        </p:nvSpPr>
        <p:spPr>
          <a:xfrm xmlns:a="http://schemas.openxmlformats.org/drawingml/2006/main">
            <a:off x="1857375" y="2524125"/>
            <a:ext cx="16573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194541"/>
                </a:solidFill>
                <a:latin typeface="Calibri"/>
                <a:ea typeface="Calibri"/>
                <a:cs typeface="Calibri"/>
              </a:defRPr>
            </a:pPr>
            <a:r>
              <a:rPr sz="1950" b="1">
                <a:solidFill>
                  <a:srgbClr val="194541"/>
                </a:solidFill>
                <a:latin typeface="Calibri"/>
                <a:ea typeface="Calibri"/>
                <a:cs typeface="Calibri"/>
              </a:rPr>
              <a:t>Browser</a:t>
            </a:r>
          </a:p>
        </p:txBody>
      </p:sp>
      <p:sp>
        <p:nvSpPr>
          <p:cNvPr id="11" name="">
            <a:extLst xmlns:a="http://schemas.openxmlformats.org/drawingml/2006/main">
              <a:ext uri="{FF2B5EF4-FFF2-40B4-BE49-F238E27FC236}">
                <a16:creationId xmlns:a16="http://schemas.microsoft.com/office/drawing/2014/main" id="{E27A7D44-8F0E-4E3A-B9CD-B3BA1FA964FC}"/>
              </a:ext>
            </a:extLst>
          </p:cNvPr>
          <p:cNvSpPr>
            <a:spLocks xmlns:a="http://schemas.openxmlformats.org/drawingml/2006/main" noGrp="1"/>
          </p:cNvSpPr>
          <p:nvPr/>
        </p:nvSpPr>
        <p:spPr>
          <a:xfrm xmlns:a="http://schemas.openxmlformats.org/drawingml/2006/main">
            <a:off x="1857375" y="2981325"/>
            <a:ext cx="1657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Client</a:t>
            </a:r>
          </a:p>
        </p:txBody>
      </p:sp>
      <p:sp>
        <p:nvSpPr>
          <p:cNvPr id="12" name="">
            <a:extLst xmlns:a="http://schemas.openxmlformats.org/drawingml/2006/main">
              <a:ext uri="{FF2B5EF4-FFF2-40B4-BE49-F238E27FC236}">
                <a16:creationId xmlns:a16="http://schemas.microsoft.com/office/drawing/2014/main" id="{391B7058-AF63-4024-9DE1-30935F6FE043}"/>
              </a:ext>
            </a:extLst>
          </p:cNvPr>
          <p:cNvSpPr>
            <a:spLocks xmlns:a="http://schemas.openxmlformats.org/drawingml/2006/main" noGrp="1"/>
          </p:cNvSpPr>
          <p:nvPr/>
        </p:nvSpPr>
        <p:spPr>
          <a:xfrm xmlns:a="http://schemas.openxmlformats.org/drawingml/2006/main">
            <a:off x="4210050" y="2333625"/>
            <a:ext cx="2000250" cy="2076450"/>
          </a:xfrm>
          <a:prstGeom xmlns:a="http://schemas.openxmlformats.org/drawingml/2006/main" prst="roundRect">
            <a:avLst>
              <a:gd name="adj" fmla="val 5714"/>
            </a:avLst>
          </a:prstGeom>
          <a:solidFill xmlns:a="http://schemas.openxmlformats.org/drawingml/2006/main">
            <a:srgbClr val="FFFFFF"/>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Finds a current IP address.</a:t>
            </a:r>
          </a:p>
        </p:txBody>
      </p:sp>
      <p:sp>
        <p:nvSpPr>
          <p:cNvPr id="13" name="">
            <a:extLst xmlns:a="http://schemas.openxmlformats.org/drawingml/2006/main">
              <a:ext uri="{FF2B5EF4-FFF2-40B4-BE49-F238E27FC236}">
                <a16:creationId xmlns:a16="http://schemas.microsoft.com/office/drawing/2014/main" id="{44D88830-E608-4D1B-B9E8-5BEACB64AFEF}"/>
              </a:ext>
            </a:extLst>
          </p:cNvPr>
          <p:cNvSpPr>
            <a:spLocks xmlns:a="http://schemas.openxmlformats.org/drawingml/2006/main" noGrp="1"/>
          </p:cNvSpPr>
          <p:nvPr/>
        </p:nvSpPr>
        <p:spPr>
          <a:xfrm xmlns:a="http://schemas.openxmlformats.org/drawingml/2006/main">
            <a:off x="4381500" y="2524125"/>
            <a:ext cx="16573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194541"/>
                </a:solidFill>
                <a:latin typeface="Calibri"/>
                <a:ea typeface="Calibri"/>
                <a:cs typeface="Calibri"/>
              </a:defRPr>
            </a:pPr>
            <a:r>
              <a:rPr sz="1950" b="1">
                <a:solidFill>
                  <a:srgbClr val="194541"/>
                </a:solidFill>
                <a:latin typeface="Calibri"/>
                <a:ea typeface="Calibri"/>
                <a:cs typeface="Calibri"/>
              </a:rPr>
              <a:t>DNS</a:t>
            </a:r>
          </a:p>
        </p:txBody>
      </p:sp>
      <p:sp>
        <p:nvSpPr>
          <p:cNvPr id="14" name="">
            <a:extLst xmlns:a="http://schemas.openxmlformats.org/drawingml/2006/main">
              <a:ext uri="{FF2B5EF4-FFF2-40B4-BE49-F238E27FC236}">
                <a16:creationId xmlns:a16="http://schemas.microsoft.com/office/drawing/2014/main" id="{82FE1DA1-ECAA-4A67-B9B5-A9ECDC5D2F21}"/>
              </a:ext>
            </a:extLst>
          </p:cNvPr>
          <p:cNvSpPr>
            <a:spLocks xmlns:a="http://schemas.openxmlformats.org/drawingml/2006/main" noGrp="1"/>
          </p:cNvSpPr>
          <p:nvPr/>
        </p:nvSpPr>
        <p:spPr>
          <a:xfrm xmlns:a="http://schemas.openxmlformats.org/drawingml/2006/main">
            <a:off x="4381500" y="2981325"/>
            <a:ext cx="1657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Name lookup</a:t>
            </a:r>
          </a:p>
        </p:txBody>
      </p:sp>
      <p:sp>
        <p:nvSpPr>
          <p:cNvPr id="15" name="">
            <a:extLst xmlns:a="http://schemas.openxmlformats.org/drawingml/2006/main">
              <a:ext uri="{FF2B5EF4-FFF2-40B4-BE49-F238E27FC236}">
                <a16:creationId xmlns:a16="http://schemas.microsoft.com/office/drawing/2014/main" id="{460FE288-2625-408B-A7AB-7D8CDEBAE624}"/>
              </a:ext>
            </a:extLst>
          </p:cNvPr>
          <p:cNvSpPr>
            <a:spLocks xmlns:a="http://schemas.openxmlformats.org/drawingml/2006/main" noGrp="1"/>
          </p:cNvSpPr>
          <p:nvPr/>
        </p:nvSpPr>
        <p:spPr>
          <a:xfrm xmlns:a="http://schemas.openxmlformats.org/drawingml/2006/main">
            <a:off x="6734175" y="2333625"/>
            <a:ext cx="2000250" cy="2076450"/>
          </a:xfrm>
          <a:prstGeom xmlns:a="http://schemas.openxmlformats.org/drawingml/2006/main" prst="roundRect">
            <a:avLst>
              <a:gd name="adj" fmla="val 5714"/>
            </a:avLst>
          </a:prstGeom>
          <a:solidFill xmlns:a="http://schemas.openxmlformats.org/drawingml/2006/main">
            <a:srgbClr val="FFFFFF"/>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Forwards packets between networks.</a:t>
            </a:r>
          </a:p>
        </p:txBody>
      </p:sp>
      <p:sp>
        <p:nvSpPr>
          <p:cNvPr id="16" name="">
            <a:extLst xmlns:a="http://schemas.openxmlformats.org/drawingml/2006/main">
              <a:ext uri="{FF2B5EF4-FFF2-40B4-BE49-F238E27FC236}">
                <a16:creationId xmlns:a16="http://schemas.microsoft.com/office/drawing/2014/main" id="{A3CC5760-2AF2-44A6-9BDD-9F0460A3EE3F}"/>
              </a:ext>
            </a:extLst>
          </p:cNvPr>
          <p:cNvSpPr>
            <a:spLocks xmlns:a="http://schemas.openxmlformats.org/drawingml/2006/main" noGrp="1"/>
          </p:cNvSpPr>
          <p:nvPr/>
        </p:nvSpPr>
        <p:spPr>
          <a:xfrm xmlns:a="http://schemas.openxmlformats.org/drawingml/2006/main">
            <a:off x="6905625" y="2524125"/>
            <a:ext cx="16573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194541"/>
                </a:solidFill>
                <a:latin typeface="Calibri"/>
                <a:ea typeface="Calibri"/>
                <a:cs typeface="Calibri"/>
              </a:defRPr>
            </a:pPr>
            <a:r>
              <a:rPr sz="1950" b="1">
                <a:solidFill>
                  <a:srgbClr val="194541"/>
                </a:solidFill>
                <a:latin typeface="Calibri"/>
                <a:ea typeface="Calibri"/>
                <a:cs typeface="Calibri"/>
              </a:rPr>
              <a:t>Router</a:t>
            </a:r>
          </a:p>
        </p:txBody>
      </p:sp>
      <p:sp>
        <p:nvSpPr>
          <p:cNvPr id="17" name="">
            <a:extLst xmlns:a="http://schemas.openxmlformats.org/drawingml/2006/main">
              <a:ext uri="{FF2B5EF4-FFF2-40B4-BE49-F238E27FC236}">
                <a16:creationId xmlns:a16="http://schemas.microsoft.com/office/drawing/2014/main" id="{B1C0795D-CCEA-416B-9196-F5E31A1CABC0}"/>
              </a:ext>
            </a:extLst>
          </p:cNvPr>
          <p:cNvSpPr>
            <a:spLocks xmlns:a="http://schemas.openxmlformats.org/drawingml/2006/main" noGrp="1"/>
          </p:cNvSpPr>
          <p:nvPr/>
        </p:nvSpPr>
        <p:spPr>
          <a:xfrm xmlns:a="http://schemas.openxmlformats.org/drawingml/2006/main">
            <a:off x="6905625" y="2981325"/>
            <a:ext cx="1657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Network path</a:t>
            </a:r>
          </a:p>
        </p:txBody>
      </p:sp>
      <p:sp>
        <p:nvSpPr>
          <p:cNvPr id="18" name="">
            <a:extLst xmlns:a="http://schemas.openxmlformats.org/drawingml/2006/main">
              <a:ext uri="{FF2B5EF4-FFF2-40B4-BE49-F238E27FC236}">
                <a16:creationId xmlns:a16="http://schemas.microsoft.com/office/drawing/2014/main" id="{C187112A-C311-47B6-A1F1-E8172F95ABFF}"/>
              </a:ext>
            </a:extLst>
          </p:cNvPr>
          <p:cNvSpPr>
            <a:spLocks xmlns:a="http://schemas.openxmlformats.org/drawingml/2006/main" noGrp="1"/>
          </p:cNvSpPr>
          <p:nvPr/>
        </p:nvSpPr>
        <p:spPr>
          <a:xfrm xmlns:a="http://schemas.openxmlformats.org/drawingml/2006/main">
            <a:off x="9258300" y="2333625"/>
            <a:ext cx="2000250" cy="2076450"/>
          </a:xfrm>
          <a:prstGeom xmlns:a="http://schemas.openxmlformats.org/drawingml/2006/main" prst="roundRect">
            <a:avLst>
              <a:gd name="adj" fmla="val 5714"/>
            </a:avLst>
          </a:prstGeom>
          <a:solidFill xmlns:a="http://schemas.openxmlformats.org/drawingml/2006/main">
            <a:srgbClr val="FFFFFF"/>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Receives requests and sends responses.</a:t>
            </a:r>
          </a:p>
        </p:txBody>
      </p:sp>
      <p:sp>
        <p:nvSpPr>
          <p:cNvPr id="19" name="">
            <a:extLst xmlns:a="http://schemas.openxmlformats.org/drawingml/2006/main">
              <a:ext uri="{FF2B5EF4-FFF2-40B4-BE49-F238E27FC236}">
                <a16:creationId xmlns:a16="http://schemas.microsoft.com/office/drawing/2014/main" id="{59D83AD4-59ED-4E64-9376-ABB7CF96378A}"/>
              </a:ext>
            </a:extLst>
          </p:cNvPr>
          <p:cNvSpPr>
            <a:spLocks xmlns:a="http://schemas.openxmlformats.org/drawingml/2006/main" noGrp="1"/>
          </p:cNvSpPr>
          <p:nvPr/>
        </p:nvSpPr>
        <p:spPr>
          <a:xfrm xmlns:a="http://schemas.openxmlformats.org/drawingml/2006/main">
            <a:off x="9429750" y="2524125"/>
            <a:ext cx="16573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194541"/>
                </a:solidFill>
                <a:latin typeface="Calibri"/>
                <a:ea typeface="Calibri"/>
                <a:cs typeface="Calibri"/>
              </a:defRPr>
            </a:pPr>
            <a:r>
              <a:rPr sz="1950" b="1">
                <a:solidFill>
                  <a:srgbClr val="194541"/>
                </a:solidFill>
                <a:latin typeface="Calibri"/>
                <a:ea typeface="Calibri"/>
                <a:cs typeface="Calibri"/>
              </a:rPr>
              <a:t>Web server</a:t>
            </a:r>
          </a:p>
        </p:txBody>
      </p:sp>
      <p:sp>
        <p:nvSpPr>
          <p:cNvPr id="20" name="">
            <a:extLst xmlns:a="http://schemas.openxmlformats.org/drawingml/2006/main">
              <a:ext uri="{FF2B5EF4-FFF2-40B4-BE49-F238E27FC236}">
                <a16:creationId xmlns:a16="http://schemas.microsoft.com/office/drawing/2014/main" id="{12FD9C84-B33F-44D9-9577-282B8BD5262C}"/>
              </a:ext>
            </a:extLst>
          </p:cNvPr>
          <p:cNvSpPr>
            <a:spLocks xmlns:a="http://schemas.openxmlformats.org/drawingml/2006/main" noGrp="1"/>
          </p:cNvSpPr>
          <p:nvPr/>
        </p:nvSpPr>
        <p:spPr>
          <a:xfrm xmlns:a="http://schemas.openxmlformats.org/drawingml/2006/main">
            <a:off x="9429750" y="2981325"/>
            <a:ext cx="1657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Provider</a:t>
            </a:r>
          </a:p>
        </p:txBody>
      </p:sp>
      <p:sp>
        <p:nvSpPr>
          <p:cNvPr id="21" name="">
            <a:extLst xmlns:a="http://schemas.openxmlformats.org/drawingml/2006/main">
              <a:ext uri="{FF2B5EF4-FFF2-40B4-BE49-F238E27FC236}">
                <a16:creationId xmlns:a16="http://schemas.microsoft.com/office/drawing/2014/main" id="{5C82DF5C-B501-40FF-B82D-6CC1D83F3AF9}"/>
              </a:ext>
            </a:extLst>
          </p:cNvPr>
          <p:cNvSpPr>
            <a:spLocks xmlns:a="http://schemas.openxmlformats.org/drawingml/2006/main" noGrp="1"/>
          </p:cNvSpPr>
          <p:nvPr/>
        </p:nvSpPr>
        <p:spPr>
          <a:xfrm xmlns:a="http://schemas.openxmlformats.org/drawingml/2006/main">
            <a:off x="2381250" y="4857750"/>
            <a:ext cx="8286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These words describe roles. One computer can run both client and server software.</a:t>
            </a:r>
          </a:p>
        </p:txBody>
      </p:sp>
    </p:spTree>
    <p:extLst>
      <p:ext uri="{BB962C8B-B14F-4D97-AF65-F5344CB8AC3E}">
        <p14:creationId xmlns:p14="http://schemas.microsoft.com/office/powerpoint/2010/main" val="4253827084"/>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100000"/>
          </a:bodyPr>
          <a:lstStyle xmlns:a="http://schemas.openxmlformats.org/drawingml/2006/main"/>
          <a:p xmlns:a="http://schemas.openxmlformats.org/drawingml/2006/main">
            <a:r>
              <a:t>A URL tells the browser what to request</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5</a:t>
            </a:r>
          </a:p>
        </p:txBody>
      </p:sp>
      <p:sp>
        <p:nvSpPr>
          <p:cNvPr id="2" name="Date Placeholder 1">
            <a:extLst xmlns:a="http://schemas.openxmlformats.org/drawingml/2006/main">
              <a:ext uri="{FF2B5EF4-FFF2-40B4-BE49-F238E27FC236}">
                <a16:creationId xmlns:a16="http://schemas.microsoft.com/office/drawing/2014/main" id="{0D2B5CC7-054E-6949-A5AA-BD272D1A1EA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15DEF545-5649-844C-84D1-47B0FF8F954A}"/>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
            <a:extLst xmlns:a="http://schemas.openxmlformats.org/drawingml/2006/main">
              <a:ext uri="{FF2B5EF4-FFF2-40B4-BE49-F238E27FC236}">
                <a16:creationId xmlns:a16="http://schemas.microsoft.com/office/drawing/2014/main" id="{6F617715-9C48-4A2A-9464-0D112CBFC0C5}"/>
              </a:ext>
            </a:extLst>
          </p:cNvPr>
          <p:cNvSpPr>
            <a:spLocks xmlns:a="http://schemas.openxmlformats.org/drawingml/2006/main" noGrp="1"/>
          </p:cNvSpPr>
          <p:nvPr/>
        </p:nvSpPr>
        <p:spPr>
          <a:xfrm xmlns:a="http://schemas.openxmlformats.org/drawingml/2006/main">
            <a:off x="1905000" y="2333625"/>
            <a:ext cx="2381250" cy="990600"/>
          </a:xfrm>
          <a:prstGeom xmlns:a="http://schemas.openxmlformats.org/drawingml/2006/main" prst="roundRect">
            <a:avLst>
              <a:gd name="adj" fmla="val 0"/>
            </a:avLst>
          </a:prstGeom>
          <a:solidFill xmlns:a="http://schemas.openxmlformats.org/drawingml/2006/main">
            <a:srgbClr val="286759"/>
          </a:solidFill>
          <a:ln xmlns:a="http://schemas.openxmlformats.org/drawingml/2006/main" w="28575">
            <a:solidFill>
              <a:srgbClr val="286759"/>
            </a:solidFill>
            <a:prstDash val="solid"/>
          </a:ln>
        </p:spPr>
        <p:txBody>
          <a:bodyPr xmlns:a="http://schemas.openxmlformats.org/drawingml/2006/main" lIns="76200" tIns="0" rIns="76200" bIns="0" anchor="ctr">
            <a:noAutofit/>
          </a:bodyPr>
          <a:lstStyle xmlns:a="http://schemas.openxmlformats.org/drawingml/2006/main"/>
          <a:p xmlns:a="http://schemas.openxmlformats.org/drawingml/2006/main">
            <a:pPr algn="ctr">
              <a:defRPr sz="2550" b="1">
                <a:solidFill>
                  <a:srgbClr val="FFFFFF"/>
                </a:solidFill>
                <a:latin typeface="Consolas"/>
                <a:ea typeface="Consolas"/>
                <a:cs typeface="Consolas"/>
              </a:defRPr>
            </a:pPr>
            <a:r>
              <a:rPr sz="2550" b="1">
                <a:solidFill>
                  <a:srgbClr val="FFFFFF"/>
                </a:solidFill>
                <a:latin typeface="Consolas"/>
                <a:ea typeface="Consolas"/>
                <a:cs typeface="Consolas"/>
              </a:rPr>
              <a:t>https://</a:t>
            </a:r>
          </a:p>
        </p:txBody>
      </p:sp>
      <p:sp>
        <p:nvSpPr>
          <p:cNvPr id="7" name="">
            <a:extLst xmlns:a="http://schemas.openxmlformats.org/drawingml/2006/main">
              <a:ext uri="{FF2B5EF4-FFF2-40B4-BE49-F238E27FC236}">
                <a16:creationId xmlns:a16="http://schemas.microsoft.com/office/drawing/2014/main" id="{375F360E-6D8C-40E1-8BCA-1E7F96B54DDE}"/>
              </a:ext>
            </a:extLst>
          </p:cNvPr>
          <p:cNvSpPr>
            <a:spLocks xmlns:a="http://schemas.openxmlformats.org/drawingml/2006/main" noGrp="1"/>
          </p:cNvSpPr>
          <p:nvPr/>
        </p:nvSpPr>
        <p:spPr>
          <a:xfrm xmlns:a="http://schemas.openxmlformats.org/drawingml/2006/main">
            <a:off x="1905000" y="3676650"/>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286759"/>
                </a:solidFill>
                <a:latin typeface="Calibri Light"/>
                <a:ea typeface="Calibri Light"/>
                <a:cs typeface="Calibri Light"/>
              </a:defRPr>
            </a:pPr>
            <a:r>
              <a:rPr sz="1800" b="1">
                <a:solidFill>
                  <a:srgbClr val="286759"/>
                </a:solidFill>
                <a:latin typeface="Calibri Light"/>
                <a:ea typeface="Calibri Light"/>
                <a:cs typeface="Calibri Light"/>
              </a:rPr>
              <a:t>Protocol scheme</a:t>
            </a:r>
          </a:p>
        </p:txBody>
      </p:sp>
      <p:sp>
        <p:nvSpPr>
          <p:cNvPr id="8" name="">
            <a:extLst xmlns:a="http://schemas.openxmlformats.org/drawingml/2006/main">
              <a:ext uri="{FF2B5EF4-FFF2-40B4-BE49-F238E27FC236}">
                <a16:creationId xmlns:a16="http://schemas.microsoft.com/office/drawing/2014/main" id="{977CFA0C-AA6F-427F-90D0-41703E8BC873}"/>
              </a:ext>
            </a:extLst>
          </p:cNvPr>
          <p:cNvSpPr>
            <a:spLocks xmlns:a="http://schemas.openxmlformats.org/drawingml/2006/main" noGrp="1"/>
          </p:cNvSpPr>
          <p:nvPr/>
        </p:nvSpPr>
        <p:spPr>
          <a:xfrm xmlns:a="http://schemas.openxmlformats.org/drawingml/2006/main">
            <a:off x="1905000" y="4114800"/>
            <a:ext cx="238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75" b="0">
                <a:solidFill>
                  <a:srgbClr val="52696D"/>
                </a:solidFill>
                <a:latin typeface="Calibri Light"/>
                <a:ea typeface="Calibri Light"/>
                <a:cs typeface="Calibri Light"/>
              </a:defRPr>
            </a:pPr>
            <a:r>
              <a:rPr sz="1575" b="0">
                <a:solidFill>
                  <a:srgbClr val="52696D"/>
                </a:solidFill>
                <a:latin typeface="Calibri Light"/>
                <a:ea typeface="Calibri Light"/>
                <a:cs typeface="Calibri Light"/>
              </a:rPr>
              <a:t>How to communicate</a:t>
            </a:r>
          </a:p>
        </p:txBody>
      </p:sp>
      <p:sp>
        <p:nvSpPr>
          <p:cNvPr id="9" name="">
            <a:extLst xmlns:a="http://schemas.openxmlformats.org/drawingml/2006/main">
              <a:ext uri="{FF2B5EF4-FFF2-40B4-BE49-F238E27FC236}">
                <a16:creationId xmlns:a16="http://schemas.microsoft.com/office/drawing/2014/main" id="{77B02512-9737-45A5-A1FA-94F34F88FE55}"/>
              </a:ext>
            </a:extLst>
          </p:cNvPr>
          <p:cNvSpPr>
            <a:spLocks xmlns:a="http://schemas.openxmlformats.org/drawingml/2006/main" noGrp="1"/>
          </p:cNvSpPr>
          <p:nvPr/>
        </p:nvSpPr>
        <p:spPr>
          <a:xfrm xmlns:a="http://schemas.openxmlformats.org/drawingml/2006/main">
            <a:off x="4286250" y="2333625"/>
            <a:ext cx="4095750" cy="990600"/>
          </a:xfrm>
          <a:prstGeom xmlns:a="http://schemas.openxmlformats.org/drawingml/2006/main" prst="roundRect">
            <a:avLst>
              <a:gd name="adj" fmla="val 0"/>
            </a:avLst>
          </a:prstGeom>
          <a:solidFill xmlns:a="http://schemas.openxmlformats.org/drawingml/2006/main">
            <a:srgbClr val="FFFFFF"/>
          </a:solidFill>
          <a:ln xmlns:a="http://schemas.openxmlformats.org/drawingml/2006/main" w="28575">
            <a:solidFill>
              <a:srgbClr val="FF5747"/>
            </a:solidFill>
            <a:prstDash val="solid"/>
          </a:ln>
        </p:spPr>
        <p:txBody>
          <a:bodyPr xmlns:a="http://schemas.openxmlformats.org/drawingml/2006/main" lIns="76200" tIns="0" rIns="76200" bIns="0" anchor="ctr">
            <a:noAutofit/>
          </a:bodyPr>
          <a:lstStyle xmlns:a="http://schemas.openxmlformats.org/drawingml/2006/main"/>
          <a:p xmlns:a="http://schemas.openxmlformats.org/drawingml/2006/main">
            <a:pPr algn="ctr">
              <a:defRPr sz="2550" b="1">
                <a:solidFill>
                  <a:srgbClr val="FF5747"/>
                </a:solidFill>
                <a:latin typeface="Consolas"/>
                <a:ea typeface="Consolas"/>
                <a:cs typeface="Consolas"/>
              </a:defRPr>
            </a:pPr>
            <a:r>
              <a:rPr sz="2550" b="1">
                <a:solidFill>
                  <a:srgbClr val="FF5747"/>
                </a:solidFill>
                <a:latin typeface="Consolas"/>
                <a:ea typeface="Consolas"/>
                <a:cs typeface="Consolas"/>
              </a:rPr>
              <a:t>example.com</a:t>
            </a:r>
          </a:p>
        </p:txBody>
      </p:sp>
      <p:sp>
        <p:nvSpPr>
          <p:cNvPr id="10" name="">
            <a:extLst xmlns:a="http://schemas.openxmlformats.org/drawingml/2006/main">
              <a:ext uri="{FF2B5EF4-FFF2-40B4-BE49-F238E27FC236}">
                <a16:creationId xmlns:a16="http://schemas.microsoft.com/office/drawing/2014/main" id="{8F0F2359-A6B2-421A-876A-B19915740AD9}"/>
              </a:ext>
            </a:extLst>
          </p:cNvPr>
          <p:cNvSpPr>
            <a:spLocks xmlns:a="http://schemas.openxmlformats.org/drawingml/2006/main" noGrp="1"/>
          </p:cNvSpPr>
          <p:nvPr/>
        </p:nvSpPr>
        <p:spPr>
          <a:xfrm xmlns:a="http://schemas.openxmlformats.org/drawingml/2006/main">
            <a:off x="4286250" y="3676650"/>
            <a:ext cx="4095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FF5747"/>
                </a:solidFill>
                <a:latin typeface="Calibri Light"/>
                <a:ea typeface="Calibri Light"/>
                <a:cs typeface="Calibri Light"/>
              </a:defRPr>
            </a:pPr>
            <a:r>
              <a:rPr sz="1800" b="1">
                <a:solidFill>
                  <a:srgbClr val="FF5747"/>
                </a:solidFill>
                <a:latin typeface="Calibri Light"/>
                <a:ea typeface="Calibri Light"/>
                <a:cs typeface="Calibri Light"/>
              </a:rPr>
              <a:t>Domain name</a:t>
            </a:r>
          </a:p>
        </p:txBody>
      </p:sp>
      <p:sp>
        <p:nvSpPr>
          <p:cNvPr id="11" name="">
            <a:extLst xmlns:a="http://schemas.openxmlformats.org/drawingml/2006/main">
              <a:ext uri="{FF2B5EF4-FFF2-40B4-BE49-F238E27FC236}">
                <a16:creationId xmlns:a16="http://schemas.microsoft.com/office/drawing/2014/main" id="{4A371530-ED07-4D50-AC02-7A38644C2A3C}"/>
              </a:ext>
            </a:extLst>
          </p:cNvPr>
          <p:cNvSpPr>
            <a:spLocks xmlns:a="http://schemas.openxmlformats.org/drawingml/2006/main" noGrp="1"/>
          </p:cNvSpPr>
          <p:nvPr/>
        </p:nvSpPr>
        <p:spPr>
          <a:xfrm xmlns:a="http://schemas.openxmlformats.org/drawingml/2006/main">
            <a:off x="4286250" y="4114800"/>
            <a:ext cx="4095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75" b="0">
                <a:solidFill>
                  <a:srgbClr val="52696D"/>
                </a:solidFill>
                <a:latin typeface="Calibri Light"/>
                <a:ea typeface="Calibri Light"/>
                <a:cs typeface="Calibri Light"/>
              </a:defRPr>
            </a:pPr>
            <a:r>
              <a:rPr sz="1575" b="0">
                <a:solidFill>
                  <a:srgbClr val="52696D"/>
                </a:solidFill>
                <a:latin typeface="Calibri Light"/>
                <a:ea typeface="Calibri Light"/>
                <a:cs typeface="Calibri Light"/>
              </a:rPr>
              <a:t>Which host to contact</a:t>
            </a:r>
          </a:p>
        </p:txBody>
      </p:sp>
      <p:sp>
        <p:nvSpPr>
          <p:cNvPr id="12" name="">
            <a:extLst xmlns:a="http://schemas.openxmlformats.org/drawingml/2006/main">
              <a:ext uri="{FF2B5EF4-FFF2-40B4-BE49-F238E27FC236}">
                <a16:creationId xmlns:a16="http://schemas.microsoft.com/office/drawing/2014/main" id="{38DA00FF-B3D8-454D-A4DD-C69DE5178100}"/>
              </a:ext>
            </a:extLst>
          </p:cNvPr>
          <p:cNvSpPr>
            <a:spLocks xmlns:a="http://schemas.openxmlformats.org/drawingml/2006/main" noGrp="1"/>
          </p:cNvSpPr>
          <p:nvPr/>
        </p:nvSpPr>
        <p:spPr>
          <a:xfrm xmlns:a="http://schemas.openxmlformats.org/drawingml/2006/main">
            <a:off x="8382000" y="2333625"/>
            <a:ext cx="2667000" cy="990600"/>
          </a:xfrm>
          <a:prstGeom xmlns:a="http://schemas.openxmlformats.org/drawingml/2006/main" prst="roundRect">
            <a:avLst>
              <a:gd name="adj" fmla="val 0"/>
            </a:avLst>
          </a:prstGeom>
          <a:solidFill xmlns:a="http://schemas.openxmlformats.org/drawingml/2006/main">
            <a:srgbClr val="F3F3F3"/>
          </a:solidFill>
          <a:ln xmlns:a="http://schemas.openxmlformats.org/drawingml/2006/main" w="28575">
            <a:solidFill>
              <a:srgbClr val="194541"/>
            </a:solidFill>
            <a:prstDash val="solid"/>
          </a:ln>
        </p:spPr>
        <p:txBody>
          <a:bodyPr xmlns:a="http://schemas.openxmlformats.org/drawingml/2006/main" lIns="76200" tIns="0" rIns="76200" bIns="0" anchor="ctr">
            <a:noAutofit/>
          </a:bodyPr>
          <a:lstStyle xmlns:a="http://schemas.openxmlformats.org/drawingml/2006/main"/>
          <a:p xmlns:a="http://schemas.openxmlformats.org/drawingml/2006/main">
            <a:pPr algn="ctr">
              <a:defRPr sz="2550" b="1">
                <a:solidFill>
                  <a:srgbClr val="194541"/>
                </a:solidFill>
                <a:latin typeface="Consolas"/>
                <a:ea typeface="Consolas"/>
                <a:cs typeface="Consolas"/>
              </a:defRPr>
            </a:pPr>
            <a:r>
              <a:rPr sz="2550" b="1">
                <a:solidFill>
                  <a:srgbClr val="194541"/>
                </a:solidFill>
                <a:latin typeface="Consolas"/>
                <a:ea typeface="Consolas"/>
                <a:cs typeface="Consolas"/>
              </a:rPr>
              <a:t>/about</a:t>
            </a:r>
          </a:p>
        </p:txBody>
      </p:sp>
      <p:sp>
        <p:nvSpPr>
          <p:cNvPr id="13" name="">
            <a:extLst xmlns:a="http://schemas.openxmlformats.org/drawingml/2006/main">
              <a:ext uri="{FF2B5EF4-FFF2-40B4-BE49-F238E27FC236}">
                <a16:creationId xmlns:a16="http://schemas.microsoft.com/office/drawing/2014/main" id="{E7B8842A-F640-4E81-A33C-4FBF1B7BBE4A}"/>
              </a:ext>
            </a:extLst>
          </p:cNvPr>
          <p:cNvSpPr>
            <a:spLocks xmlns:a="http://schemas.openxmlformats.org/drawingml/2006/main" noGrp="1"/>
          </p:cNvSpPr>
          <p:nvPr/>
        </p:nvSpPr>
        <p:spPr>
          <a:xfrm xmlns:a="http://schemas.openxmlformats.org/drawingml/2006/main">
            <a:off x="8382000" y="3676650"/>
            <a:ext cx="266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194541"/>
                </a:solidFill>
                <a:latin typeface="Calibri Light"/>
                <a:ea typeface="Calibri Light"/>
                <a:cs typeface="Calibri Light"/>
              </a:defRPr>
            </a:pPr>
            <a:r>
              <a:rPr sz="1800" b="1">
                <a:solidFill>
                  <a:srgbClr val="194541"/>
                </a:solidFill>
                <a:latin typeface="Calibri Light"/>
                <a:ea typeface="Calibri Light"/>
                <a:cs typeface="Calibri Light"/>
              </a:rPr>
              <a:t>Path</a:t>
            </a:r>
          </a:p>
        </p:txBody>
      </p:sp>
      <p:sp>
        <p:nvSpPr>
          <p:cNvPr id="14" name="">
            <a:extLst xmlns:a="http://schemas.openxmlformats.org/drawingml/2006/main">
              <a:ext uri="{FF2B5EF4-FFF2-40B4-BE49-F238E27FC236}">
                <a16:creationId xmlns:a16="http://schemas.microsoft.com/office/drawing/2014/main" id="{03EE68A7-6EB5-4226-BEE4-0614B0684120}"/>
              </a:ext>
            </a:extLst>
          </p:cNvPr>
          <p:cNvSpPr>
            <a:spLocks xmlns:a="http://schemas.openxmlformats.org/drawingml/2006/main" noGrp="1"/>
          </p:cNvSpPr>
          <p:nvPr/>
        </p:nvSpPr>
        <p:spPr>
          <a:xfrm xmlns:a="http://schemas.openxmlformats.org/drawingml/2006/main">
            <a:off x="8382000" y="4114800"/>
            <a:ext cx="2667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75" b="0">
                <a:solidFill>
                  <a:srgbClr val="52696D"/>
                </a:solidFill>
                <a:latin typeface="Calibri Light"/>
                <a:ea typeface="Calibri Light"/>
                <a:cs typeface="Calibri Light"/>
              </a:defRPr>
            </a:pPr>
            <a:r>
              <a:rPr sz="1575" b="0">
                <a:solidFill>
                  <a:srgbClr val="52696D"/>
                </a:solidFill>
                <a:latin typeface="Calibri Light"/>
                <a:ea typeface="Calibri Light"/>
                <a:cs typeface="Calibri Light"/>
              </a:rPr>
              <a:t>Which resource to request</a:t>
            </a:r>
          </a:p>
        </p:txBody>
      </p:sp>
      <p:sp>
        <p:nvSpPr>
          <p:cNvPr id="15" name="">
            <a:extLst xmlns:a="http://schemas.openxmlformats.org/drawingml/2006/main">
              <a:ext uri="{FF2B5EF4-FFF2-40B4-BE49-F238E27FC236}">
                <a16:creationId xmlns:a16="http://schemas.microsoft.com/office/drawing/2014/main" id="{AFCDFAC0-437C-437A-A3CA-CD58F8E6B6D4}"/>
              </a:ext>
            </a:extLst>
          </p:cNvPr>
          <p:cNvSpPr>
            <a:spLocks xmlns:a="http://schemas.openxmlformats.org/drawingml/2006/main" noGrp="1"/>
          </p:cNvSpPr>
          <p:nvPr/>
        </p:nvSpPr>
        <p:spPr>
          <a:xfrm xmlns:a="http://schemas.openxmlformats.org/drawingml/2006/main">
            <a:off x="3048000" y="5095875"/>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HTTPS protects the exchange with encryption.</a:t>
            </a:r>
          </a:p>
        </p:txBody>
      </p:sp>
    </p:spTree>
    <p:extLst>
      <p:ext uri="{BB962C8B-B14F-4D97-AF65-F5344CB8AC3E}">
        <p14:creationId xmlns:p14="http://schemas.microsoft.com/office/powerpoint/2010/main" val="4253827084"/>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100000"/>
          </a:bodyPr>
          <a:lstStyle xmlns:a="http://schemas.openxmlformats.org/drawingml/2006/main"/>
          <a:p xmlns:a="http://schemas.openxmlformats.org/drawingml/2006/main">
            <a:r>
              <a:t>One page load follows five main steps</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6</a:t>
            </a:r>
          </a:p>
        </p:txBody>
      </p:sp>
      <p:sp>
        <p:nvSpPr>
          <p:cNvPr id="2" name="Date Placeholder 1">
            <a:extLst xmlns:a="http://schemas.openxmlformats.org/drawingml/2006/main">
              <a:ext uri="{FF2B5EF4-FFF2-40B4-BE49-F238E27FC236}">
                <a16:creationId xmlns:a16="http://schemas.microsoft.com/office/drawing/2014/main" id="{2A71F4CE-0335-C84A-9974-B705569F8AEF}"/>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D8ABCCDF-9775-0942-BB03-0CC239A30305}"/>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sequence-arrow-1">
            <a:extLst xmlns:a="http://schemas.openxmlformats.org/drawingml/2006/main">
              <a:ext uri="{FF2B5EF4-FFF2-40B4-BE49-F238E27FC236}">
                <a16:creationId xmlns:a16="http://schemas.microsoft.com/office/drawing/2014/main" id="{1CBA3DD8-86ED-46E8-96AD-C0E6C37D1EC9}"/>
              </a:ext>
            </a:extLst>
          </p:cNvPr>
          <p:cNvSpPr>
            <a:spLocks xmlns:a="http://schemas.openxmlformats.org/drawingml/2006/main" noGrp="1"/>
          </p:cNvSpPr>
          <p:nvPr/>
        </p:nvSpPr>
        <p:spPr>
          <a:xfrm xmlns:a="http://schemas.openxmlformats.org/drawingml/2006/main">
            <a:off x="3400425" y="3200400"/>
            <a:ext cx="238125" cy="228600"/>
          </a:xfrm>
          <a:prstGeom xmlns:a="http://schemas.openxmlformats.org/drawingml/2006/main" prst="rightArrow">
            <a:avLst/>
          </a:prstGeom>
          <a:solidFill xmlns:a="http://schemas.openxmlformats.org/drawingml/2006/main">
            <a:srgbClr val="FFFFFF"/>
          </a:solidFill>
          <a:ln xmlns:a="http://schemas.openxmlformats.org/drawingml/2006/main" w="0">
            <a:solidFill>
              <a:srgbClr val="FFFFFF"/>
            </a:solidFill>
            <a:prstDash val="solid"/>
          </a:ln>
        </p:spPr>
      </p:sp>
      <p:sp>
        <p:nvSpPr>
          <p:cNvPr id="7" name="sequence-arrow-2">
            <a:extLst xmlns:a="http://schemas.openxmlformats.org/drawingml/2006/main">
              <a:ext uri="{FF2B5EF4-FFF2-40B4-BE49-F238E27FC236}">
                <a16:creationId xmlns:a16="http://schemas.microsoft.com/office/drawing/2014/main" id="{54173F7A-AE07-4F7B-8FAD-B24AB70EF8F4}"/>
              </a:ext>
            </a:extLst>
          </p:cNvPr>
          <p:cNvSpPr>
            <a:spLocks xmlns:a="http://schemas.openxmlformats.org/drawingml/2006/main" noGrp="1"/>
          </p:cNvSpPr>
          <p:nvPr/>
        </p:nvSpPr>
        <p:spPr>
          <a:xfrm xmlns:a="http://schemas.openxmlformats.org/drawingml/2006/main">
            <a:off x="5353050" y="3200400"/>
            <a:ext cx="238125" cy="228600"/>
          </a:xfrm>
          <a:prstGeom xmlns:a="http://schemas.openxmlformats.org/drawingml/2006/main" prst="rightArrow">
            <a:avLst/>
          </a:prstGeom>
          <a:solidFill xmlns:a="http://schemas.openxmlformats.org/drawingml/2006/main">
            <a:srgbClr val="FFFFFF"/>
          </a:solidFill>
          <a:ln xmlns:a="http://schemas.openxmlformats.org/drawingml/2006/main" w="0">
            <a:solidFill>
              <a:srgbClr val="FFFFFF"/>
            </a:solidFill>
            <a:prstDash val="solid"/>
          </a:ln>
        </p:spPr>
      </p:sp>
      <p:sp>
        <p:nvSpPr>
          <p:cNvPr id="8" name="sequence-arrow-3">
            <a:extLst xmlns:a="http://schemas.openxmlformats.org/drawingml/2006/main">
              <a:ext uri="{FF2B5EF4-FFF2-40B4-BE49-F238E27FC236}">
                <a16:creationId xmlns:a16="http://schemas.microsoft.com/office/drawing/2014/main" id="{5596FA21-C11F-4A74-8BFC-DD5EE85F4FBA}"/>
              </a:ext>
            </a:extLst>
          </p:cNvPr>
          <p:cNvSpPr>
            <a:spLocks xmlns:a="http://schemas.openxmlformats.org/drawingml/2006/main" noGrp="1"/>
          </p:cNvSpPr>
          <p:nvPr/>
        </p:nvSpPr>
        <p:spPr>
          <a:xfrm xmlns:a="http://schemas.openxmlformats.org/drawingml/2006/main">
            <a:off x="7305675" y="3200400"/>
            <a:ext cx="238125" cy="228600"/>
          </a:xfrm>
          <a:prstGeom xmlns:a="http://schemas.openxmlformats.org/drawingml/2006/main" prst="rightArrow">
            <a:avLst/>
          </a:prstGeom>
          <a:solidFill xmlns:a="http://schemas.openxmlformats.org/drawingml/2006/main">
            <a:srgbClr val="FFFFFF"/>
          </a:solidFill>
          <a:ln xmlns:a="http://schemas.openxmlformats.org/drawingml/2006/main" w="0">
            <a:solidFill>
              <a:srgbClr val="FFFFFF"/>
            </a:solidFill>
            <a:prstDash val="solid"/>
          </a:ln>
        </p:spPr>
      </p:sp>
      <p:sp>
        <p:nvSpPr>
          <p:cNvPr id="9" name="sequence-arrow-4">
            <a:extLst xmlns:a="http://schemas.openxmlformats.org/drawingml/2006/main">
              <a:ext uri="{FF2B5EF4-FFF2-40B4-BE49-F238E27FC236}">
                <a16:creationId xmlns:a16="http://schemas.microsoft.com/office/drawing/2014/main" id="{B0BF5387-D5FE-470C-B664-A83755A60863}"/>
              </a:ext>
            </a:extLst>
          </p:cNvPr>
          <p:cNvSpPr>
            <a:spLocks xmlns:a="http://schemas.openxmlformats.org/drawingml/2006/main" noGrp="1"/>
          </p:cNvSpPr>
          <p:nvPr/>
        </p:nvSpPr>
        <p:spPr>
          <a:xfrm xmlns:a="http://schemas.openxmlformats.org/drawingml/2006/main">
            <a:off x="9258300" y="3200400"/>
            <a:ext cx="238125" cy="228600"/>
          </a:xfrm>
          <a:prstGeom xmlns:a="http://schemas.openxmlformats.org/drawingml/2006/main" prst="rightArrow">
            <a:avLst/>
          </a:prstGeom>
          <a:solidFill xmlns:a="http://schemas.openxmlformats.org/drawingml/2006/main">
            <a:srgbClr val="FFFFFF"/>
          </a:solidFill>
          <a:ln xmlns:a="http://schemas.openxmlformats.org/drawingml/2006/main" w="0">
            <a:solidFill>
              <a:srgbClr val="FFFFFF"/>
            </a:solidFill>
            <a:prstDash val="solid"/>
          </a:ln>
        </p:spPr>
      </p:sp>
      <p:sp>
        <p:nvSpPr>
          <p:cNvPr id="10" name="">
            <a:extLst xmlns:a="http://schemas.openxmlformats.org/drawingml/2006/main">
              <a:ext uri="{FF2B5EF4-FFF2-40B4-BE49-F238E27FC236}">
                <a16:creationId xmlns:a16="http://schemas.microsoft.com/office/drawing/2014/main" id="{AE640DEE-2923-4DAA-8B79-52F11C4A1CE8}"/>
              </a:ext>
            </a:extLst>
          </p:cNvPr>
          <p:cNvSpPr>
            <a:spLocks xmlns:a="http://schemas.openxmlformats.org/drawingml/2006/main" noGrp="1"/>
          </p:cNvSpPr>
          <p:nvPr/>
        </p:nvSpPr>
        <p:spPr>
          <a:xfrm xmlns:a="http://schemas.openxmlformats.org/drawingml/2006/main">
            <a:off x="1685925" y="2333625"/>
            <a:ext cx="1714500" cy="2095500"/>
          </a:xfrm>
          <a:prstGeom xmlns:a="http://schemas.openxmlformats.org/drawingml/2006/main" prst="roundRect">
            <a:avLst>
              <a:gd name="adj" fmla="val 6667"/>
            </a:avLst>
          </a:prstGeom>
          <a:solidFill xmlns:a="http://schemas.openxmlformats.org/drawingml/2006/main">
            <a:srgbClr val="286759"/>
          </a:solidFill>
          <a:ln xmlns:a="http://schemas.openxmlformats.org/drawingml/2006/main" w="19050">
            <a:solidFill>
              <a:srgbClr val="FFFFFF"/>
            </a:solidFill>
            <a:prstDash val="solid"/>
          </a:ln>
        </p:spPr>
        <p:txBody>
          <a:bodyPr xmlns:a="http://schemas.openxmlformats.org/drawingml/2006/main" lIns="152400" tIns="0" rIns="152400" bIns="333375" anchor="b">
            <a:noAutofit/>
          </a:bodyPr>
          <a:lstStyle xmlns:a="http://schemas.openxmlformats.org/drawingml/2006/main"/>
          <a:p xmlns:a="http://schemas.openxmlformats.org/drawingml/2006/main">
            <a:pPr algn="ctr">
              <a:defRPr sz="1575" b="1">
                <a:solidFill>
                  <a:srgbClr val="FFFFFF"/>
                </a:solidFill>
                <a:latin typeface="Calibri Light"/>
                <a:ea typeface="Calibri Light"/>
                <a:cs typeface="Calibri Light"/>
              </a:defRPr>
            </a:pPr>
            <a:r>
              <a:rPr sz="1575" b="1">
                <a:solidFill>
                  <a:srgbClr val="FFFFFF"/>
                </a:solidFill>
                <a:latin typeface="Calibri Light"/>
                <a:ea typeface="Calibri Light"/>
                <a:cs typeface="Calibri Light"/>
              </a:rPr>
              <a:t>Reads the URL</a:t>
            </a:r>
          </a:p>
        </p:txBody>
      </p:sp>
      <p:sp>
        <p:nvSpPr>
          <p:cNvPr id="11" name="">
            <a:extLst xmlns:a="http://schemas.openxmlformats.org/drawingml/2006/main">
              <a:ext uri="{FF2B5EF4-FFF2-40B4-BE49-F238E27FC236}">
                <a16:creationId xmlns:a16="http://schemas.microsoft.com/office/drawing/2014/main" id="{1091F7B6-3DEE-4360-ABC4-656C4EDA0D49}"/>
              </a:ext>
            </a:extLst>
          </p:cNvPr>
          <p:cNvSpPr>
            <a:spLocks xmlns:a="http://schemas.openxmlformats.org/drawingml/2006/main" noGrp="1"/>
          </p:cNvSpPr>
          <p:nvPr/>
        </p:nvSpPr>
        <p:spPr>
          <a:xfrm xmlns:a="http://schemas.openxmlformats.org/drawingml/2006/main">
            <a:off x="2286000" y="2028825"/>
            <a:ext cx="514350" cy="51435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FFFF"/>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800" b="1">
                <a:solidFill>
                  <a:srgbClr val="194541"/>
                </a:solidFill>
                <a:latin typeface="Calibri"/>
                <a:ea typeface="Calibri"/>
                <a:cs typeface="Calibri"/>
              </a:defRPr>
            </a:pPr>
            <a:r>
              <a:rPr sz="1800" b="1">
                <a:solidFill>
                  <a:srgbClr val="194541"/>
                </a:solidFill>
                <a:latin typeface="Calibri"/>
                <a:ea typeface="Calibri"/>
                <a:cs typeface="Calibri"/>
              </a:rPr>
              <a:t>1</a:t>
            </a:r>
          </a:p>
        </p:txBody>
      </p:sp>
      <p:sp>
        <p:nvSpPr>
          <p:cNvPr id="12" name="">
            <a:extLst xmlns:a="http://schemas.openxmlformats.org/drawingml/2006/main">
              <a:ext uri="{FF2B5EF4-FFF2-40B4-BE49-F238E27FC236}">
                <a16:creationId xmlns:a16="http://schemas.microsoft.com/office/drawing/2014/main" id="{1927881B-D463-4035-B564-14819E6A5F12}"/>
              </a:ext>
            </a:extLst>
          </p:cNvPr>
          <p:cNvSpPr>
            <a:spLocks xmlns:a="http://schemas.openxmlformats.org/drawingml/2006/main" noGrp="1"/>
          </p:cNvSpPr>
          <p:nvPr/>
        </p:nvSpPr>
        <p:spPr>
          <a:xfrm xmlns:a="http://schemas.openxmlformats.org/drawingml/2006/main">
            <a:off x="1819275" y="2743200"/>
            <a:ext cx="1447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FFFFFF"/>
                </a:solidFill>
                <a:latin typeface="Calibri Light"/>
                <a:ea typeface="Calibri Light"/>
                <a:cs typeface="Calibri Light"/>
              </a:defRPr>
            </a:pPr>
            <a:r>
              <a:rPr sz="1800" b="1">
                <a:solidFill>
                  <a:srgbClr val="FFFFFF"/>
                </a:solidFill>
                <a:latin typeface="Calibri Light"/>
                <a:ea typeface="Calibri Light"/>
                <a:cs typeface="Calibri Light"/>
              </a:rPr>
              <a:t>Browser</a:t>
            </a:r>
          </a:p>
        </p:txBody>
      </p:sp>
      <p:sp>
        <p:nvSpPr>
          <p:cNvPr id="13" name="">
            <a:extLst xmlns:a="http://schemas.openxmlformats.org/drawingml/2006/main">
              <a:ext uri="{FF2B5EF4-FFF2-40B4-BE49-F238E27FC236}">
                <a16:creationId xmlns:a16="http://schemas.microsoft.com/office/drawing/2014/main" id="{E3C45DF5-1135-4968-93C4-8B0C377CF797}"/>
              </a:ext>
            </a:extLst>
          </p:cNvPr>
          <p:cNvSpPr>
            <a:spLocks xmlns:a="http://schemas.openxmlformats.org/drawingml/2006/main" noGrp="1"/>
          </p:cNvSpPr>
          <p:nvPr/>
        </p:nvSpPr>
        <p:spPr>
          <a:xfrm xmlns:a="http://schemas.openxmlformats.org/drawingml/2006/main">
            <a:off x="3638550" y="2333625"/>
            <a:ext cx="1714500" cy="2095500"/>
          </a:xfrm>
          <a:prstGeom xmlns:a="http://schemas.openxmlformats.org/drawingml/2006/main" prst="roundRect">
            <a:avLst>
              <a:gd name="adj" fmla="val 6667"/>
            </a:avLst>
          </a:prstGeom>
          <a:solidFill xmlns:a="http://schemas.openxmlformats.org/drawingml/2006/main">
            <a:srgbClr val="286759"/>
          </a:solidFill>
          <a:ln xmlns:a="http://schemas.openxmlformats.org/drawingml/2006/main" w="19050">
            <a:solidFill>
              <a:srgbClr val="FFFFFF"/>
            </a:solidFill>
            <a:prstDash val="solid"/>
          </a:ln>
        </p:spPr>
        <p:txBody>
          <a:bodyPr xmlns:a="http://schemas.openxmlformats.org/drawingml/2006/main" lIns="152400" tIns="0" rIns="152400" bIns="333375" anchor="b">
            <a:noAutofit/>
          </a:bodyPr>
          <a:lstStyle xmlns:a="http://schemas.openxmlformats.org/drawingml/2006/main"/>
          <a:p xmlns:a="http://schemas.openxmlformats.org/drawingml/2006/main">
            <a:pPr algn="ctr">
              <a:defRPr sz="1575" b="1">
                <a:solidFill>
                  <a:srgbClr val="FFFFFF"/>
                </a:solidFill>
                <a:latin typeface="Calibri Light"/>
                <a:ea typeface="Calibri Light"/>
                <a:cs typeface="Calibri Light"/>
              </a:defRPr>
            </a:pPr>
            <a:r>
              <a:rPr sz="1575" b="1">
                <a:solidFill>
                  <a:srgbClr val="FFFFFF"/>
                </a:solidFill>
                <a:latin typeface="Calibri Light"/>
                <a:ea typeface="Calibri Light"/>
                <a:cs typeface="Calibri Light"/>
              </a:rPr>
              <a:t>Returns an IP address</a:t>
            </a:r>
          </a:p>
        </p:txBody>
      </p:sp>
      <p:sp>
        <p:nvSpPr>
          <p:cNvPr id="14" name="">
            <a:extLst xmlns:a="http://schemas.openxmlformats.org/drawingml/2006/main">
              <a:ext uri="{FF2B5EF4-FFF2-40B4-BE49-F238E27FC236}">
                <a16:creationId xmlns:a16="http://schemas.microsoft.com/office/drawing/2014/main" id="{42DCED0D-9728-4A62-B76E-4B6379811400}"/>
              </a:ext>
            </a:extLst>
          </p:cNvPr>
          <p:cNvSpPr>
            <a:spLocks xmlns:a="http://schemas.openxmlformats.org/drawingml/2006/main" noGrp="1"/>
          </p:cNvSpPr>
          <p:nvPr/>
        </p:nvSpPr>
        <p:spPr>
          <a:xfrm xmlns:a="http://schemas.openxmlformats.org/drawingml/2006/main">
            <a:off x="4238625" y="2028825"/>
            <a:ext cx="514350" cy="51435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FFFF"/>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800" b="1">
                <a:solidFill>
                  <a:srgbClr val="194541"/>
                </a:solidFill>
                <a:latin typeface="Calibri"/>
                <a:ea typeface="Calibri"/>
                <a:cs typeface="Calibri"/>
              </a:defRPr>
            </a:pPr>
            <a:r>
              <a:rPr sz="1800" b="1">
                <a:solidFill>
                  <a:srgbClr val="194541"/>
                </a:solidFill>
                <a:latin typeface="Calibri"/>
                <a:ea typeface="Calibri"/>
                <a:cs typeface="Calibri"/>
              </a:rPr>
              <a:t>2</a:t>
            </a:r>
          </a:p>
        </p:txBody>
      </p:sp>
      <p:sp>
        <p:nvSpPr>
          <p:cNvPr id="15" name="">
            <a:extLst xmlns:a="http://schemas.openxmlformats.org/drawingml/2006/main">
              <a:ext uri="{FF2B5EF4-FFF2-40B4-BE49-F238E27FC236}">
                <a16:creationId xmlns:a16="http://schemas.microsoft.com/office/drawing/2014/main" id="{E5E5EA28-406D-4E0B-A206-7039B0A7AF33}"/>
              </a:ext>
            </a:extLst>
          </p:cNvPr>
          <p:cNvSpPr>
            <a:spLocks xmlns:a="http://schemas.openxmlformats.org/drawingml/2006/main" noGrp="1"/>
          </p:cNvSpPr>
          <p:nvPr/>
        </p:nvSpPr>
        <p:spPr>
          <a:xfrm xmlns:a="http://schemas.openxmlformats.org/drawingml/2006/main">
            <a:off x="3771900" y="2743200"/>
            <a:ext cx="1447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FFFFFF"/>
                </a:solidFill>
                <a:latin typeface="Calibri Light"/>
                <a:ea typeface="Calibri Light"/>
                <a:cs typeface="Calibri Light"/>
              </a:defRPr>
            </a:pPr>
            <a:r>
              <a:rPr sz="1800" b="1">
                <a:solidFill>
                  <a:srgbClr val="FFFFFF"/>
                </a:solidFill>
                <a:latin typeface="Calibri Light"/>
                <a:ea typeface="Calibri Light"/>
                <a:cs typeface="Calibri Light"/>
              </a:rPr>
              <a:t>DNS</a:t>
            </a:r>
          </a:p>
        </p:txBody>
      </p:sp>
      <p:sp>
        <p:nvSpPr>
          <p:cNvPr id="16" name="">
            <a:extLst xmlns:a="http://schemas.openxmlformats.org/drawingml/2006/main">
              <a:ext uri="{FF2B5EF4-FFF2-40B4-BE49-F238E27FC236}">
                <a16:creationId xmlns:a16="http://schemas.microsoft.com/office/drawing/2014/main" id="{CA4A494B-F3B6-4667-BB1A-9960209B2AB4}"/>
              </a:ext>
            </a:extLst>
          </p:cNvPr>
          <p:cNvSpPr>
            <a:spLocks xmlns:a="http://schemas.openxmlformats.org/drawingml/2006/main" noGrp="1"/>
          </p:cNvSpPr>
          <p:nvPr/>
        </p:nvSpPr>
        <p:spPr>
          <a:xfrm xmlns:a="http://schemas.openxmlformats.org/drawingml/2006/main">
            <a:off x="5591175" y="2333625"/>
            <a:ext cx="1714500" cy="2095500"/>
          </a:xfrm>
          <a:prstGeom xmlns:a="http://schemas.openxmlformats.org/drawingml/2006/main" prst="roundRect">
            <a:avLst>
              <a:gd name="adj" fmla="val 6667"/>
            </a:avLst>
          </a:prstGeom>
          <a:solidFill xmlns:a="http://schemas.openxmlformats.org/drawingml/2006/main">
            <a:srgbClr val="286759"/>
          </a:solidFill>
          <a:ln xmlns:a="http://schemas.openxmlformats.org/drawingml/2006/main" w="19050">
            <a:solidFill>
              <a:srgbClr val="FFFFFF"/>
            </a:solidFill>
            <a:prstDash val="solid"/>
          </a:ln>
        </p:spPr>
        <p:txBody>
          <a:bodyPr xmlns:a="http://schemas.openxmlformats.org/drawingml/2006/main" lIns="152400" tIns="0" rIns="152400" bIns="333375" anchor="b">
            <a:noAutofit/>
          </a:bodyPr>
          <a:lstStyle xmlns:a="http://schemas.openxmlformats.org/drawingml/2006/main"/>
          <a:p xmlns:a="http://schemas.openxmlformats.org/drawingml/2006/main">
            <a:pPr algn="ctr">
              <a:defRPr sz="1575" b="1">
                <a:solidFill>
                  <a:srgbClr val="FFFFFF"/>
                </a:solidFill>
                <a:latin typeface="Calibri Light"/>
                <a:ea typeface="Calibri Light"/>
                <a:cs typeface="Calibri Light"/>
              </a:defRPr>
            </a:pPr>
            <a:r>
              <a:rPr sz="1575" b="1">
                <a:solidFill>
                  <a:srgbClr val="FFFFFF"/>
                </a:solidFill>
                <a:latin typeface="Calibri Light"/>
                <a:ea typeface="Calibri Light"/>
                <a:cs typeface="Calibri Light"/>
              </a:rPr>
              <a:t>Sends an HTTP request</a:t>
            </a:r>
          </a:p>
        </p:txBody>
      </p:sp>
      <p:sp>
        <p:nvSpPr>
          <p:cNvPr id="17" name="">
            <a:extLst xmlns:a="http://schemas.openxmlformats.org/drawingml/2006/main">
              <a:ext uri="{FF2B5EF4-FFF2-40B4-BE49-F238E27FC236}">
                <a16:creationId xmlns:a16="http://schemas.microsoft.com/office/drawing/2014/main" id="{14BEA4E9-3563-4325-92CE-902E38A00F89}"/>
              </a:ext>
            </a:extLst>
          </p:cNvPr>
          <p:cNvSpPr>
            <a:spLocks xmlns:a="http://schemas.openxmlformats.org/drawingml/2006/main" noGrp="1"/>
          </p:cNvSpPr>
          <p:nvPr/>
        </p:nvSpPr>
        <p:spPr>
          <a:xfrm xmlns:a="http://schemas.openxmlformats.org/drawingml/2006/main">
            <a:off x="6191250" y="2028825"/>
            <a:ext cx="514350" cy="51435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FFFF"/>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800" b="1">
                <a:solidFill>
                  <a:srgbClr val="194541"/>
                </a:solidFill>
                <a:latin typeface="Calibri"/>
                <a:ea typeface="Calibri"/>
                <a:cs typeface="Calibri"/>
              </a:defRPr>
            </a:pPr>
            <a:r>
              <a:rPr sz="1800" b="1">
                <a:solidFill>
                  <a:srgbClr val="194541"/>
                </a:solidFill>
                <a:latin typeface="Calibri"/>
                <a:ea typeface="Calibri"/>
                <a:cs typeface="Calibri"/>
              </a:rPr>
              <a:t>3</a:t>
            </a:r>
          </a:p>
        </p:txBody>
      </p:sp>
      <p:sp>
        <p:nvSpPr>
          <p:cNvPr id="18" name="">
            <a:extLst xmlns:a="http://schemas.openxmlformats.org/drawingml/2006/main">
              <a:ext uri="{FF2B5EF4-FFF2-40B4-BE49-F238E27FC236}">
                <a16:creationId xmlns:a16="http://schemas.microsoft.com/office/drawing/2014/main" id="{2D14E735-A869-40AA-A76A-004A9C8E7637}"/>
              </a:ext>
            </a:extLst>
          </p:cNvPr>
          <p:cNvSpPr>
            <a:spLocks xmlns:a="http://schemas.openxmlformats.org/drawingml/2006/main" noGrp="1"/>
          </p:cNvSpPr>
          <p:nvPr/>
        </p:nvSpPr>
        <p:spPr>
          <a:xfrm xmlns:a="http://schemas.openxmlformats.org/drawingml/2006/main">
            <a:off x="5724525" y="2743200"/>
            <a:ext cx="1447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FFFFFF"/>
                </a:solidFill>
                <a:latin typeface="Calibri Light"/>
                <a:ea typeface="Calibri Light"/>
                <a:cs typeface="Calibri Light"/>
              </a:defRPr>
            </a:pPr>
            <a:r>
              <a:rPr sz="1800" b="1">
                <a:solidFill>
                  <a:srgbClr val="FFFFFF"/>
                </a:solidFill>
                <a:latin typeface="Calibri Light"/>
                <a:ea typeface="Calibri Light"/>
                <a:cs typeface="Calibri Light"/>
              </a:rPr>
              <a:t>Browser</a:t>
            </a:r>
          </a:p>
        </p:txBody>
      </p:sp>
      <p:sp>
        <p:nvSpPr>
          <p:cNvPr id="19" name="">
            <a:extLst xmlns:a="http://schemas.openxmlformats.org/drawingml/2006/main">
              <a:ext uri="{FF2B5EF4-FFF2-40B4-BE49-F238E27FC236}">
                <a16:creationId xmlns:a16="http://schemas.microsoft.com/office/drawing/2014/main" id="{E3C46197-E5C0-44DC-88A0-078C5CF0F063}"/>
              </a:ext>
            </a:extLst>
          </p:cNvPr>
          <p:cNvSpPr>
            <a:spLocks xmlns:a="http://schemas.openxmlformats.org/drawingml/2006/main" noGrp="1"/>
          </p:cNvSpPr>
          <p:nvPr/>
        </p:nvSpPr>
        <p:spPr>
          <a:xfrm xmlns:a="http://schemas.openxmlformats.org/drawingml/2006/main">
            <a:off x="7543800" y="2333625"/>
            <a:ext cx="1714500" cy="2095500"/>
          </a:xfrm>
          <a:prstGeom xmlns:a="http://schemas.openxmlformats.org/drawingml/2006/main" prst="roundRect">
            <a:avLst>
              <a:gd name="adj" fmla="val 6667"/>
            </a:avLst>
          </a:prstGeom>
          <a:solidFill xmlns:a="http://schemas.openxmlformats.org/drawingml/2006/main">
            <a:srgbClr val="FF5747"/>
          </a:solidFill>
          <a:ln xmlns:a="http://schemas.openxmlformats.org/drawingml/2006/main" w="19050">
            <a:solidFill>
              <a:srgbClr val="FFFFFF"/>
            </a:solidFill>
            <a:prstDash val="solid"/>
          </a:ln>
        </p:spPr>
        <p:txBody>
          <a:bodyPr xmlns:a="http://schemas.openxmlformats.org/drawingml/2006/main" lIns="152400" tIns="0" rIns="152400" bIns="333375" anchor="b">
            <a:noAutofit/>
          </a:bodyPr>
          <a:lstStyle xmlns:a="http://schemas.openxmlformats.org/drawingml/2006/main"/>
          <a:p xmlns:a="http://schemas.openxmlformats.org/drawingml/2006/main">
            <a:pPr algn="ctr">
              <a:defRPr sz="1575" b="1">
                <a:solidFill>
                  <a:srgbClr val="FFFFFF"/>
                </a:solidFill>
                <a:latin typeface="Calibri Light"/>
                <a:ea typeface="Calibri Light"/>
                <a:cs typeface="Calibri Light"/>
              </a:defRPr>
            </a:pPr>
            <a:r>
              <a:rPr sz="1575" b="1">
                <a:solidFill>
                  <a:srgbClr val="FFFFFF"/>
                </a:solidFill>
                <a:latin typeface="Calibri Light"/>
                <a:ea typeface="Calibri Light"/>
                <a:cs typeface="Calibri Light"/>
              </a:rPr>
              <a:t>Returns an HTTP response</a:t>
            </a:r>
          </a:p>
        </p:txBody>
      </p:sp>
      <p:sp>
        <p:nvSpPr>
          <p:cNvPr id="20" name="">
            <a:extLst xmlns:a="http://schemas.openxmlformats.org/drawingml/2006/main">
              <a:ext uri="{FF2B5EF4-FFF2-40B4-BE49-F238E27FC236}">
                <a16:creationId xmlns:a16="http://schemas.microsoft.com/office/drawing/2014/main" id="{B24455D0-75AC-487E-8C43-27526282BB8F}"/>
              </a:ext>
            </a:extLst>
          </p:cNvPr>
          <p:cNvSpPr>
            <a:spLocks xmlns:a="http://schemas.openxmlformats.org/drawingml/2006/main" noGrp="1"/>
          </p:cNvSpPr>
          <p:nvPr/>
        </p:nvSpPr>
        <p:spPr>
          <a:xfrm xmlns:a="http://schemas.openxmlformats.org/drawingml/2006/main">
            <a:off x="8143875" y="2028825"/>
            <a:ext cx="514350" cy="51435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FFFF"/>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800" b="1">
                <a:solidFill>
                  <a:srgbClr val="FF5747"/>
                </a:solidFill>
                <a:latin typeface="Calibri"/>
                <a:ea typeface="Calibri"/>
                <a:cs typeface="Calibri"/>
              </a:defRPr>
            </a:pPr>
            <a:r>
              <a:rPr sz="1800" b="1">
                <a:solidFill>
                  <a:srgbClr val="FF5747"/>
                </a:solidFill>
                <a:latin typeface="Calibri"/>
                <a:ea typeface="Calibri"/>
                <a:cs typeface="Calibri"/>
              </a:rPr>
              <a:t>4</a:t>
            </a:r>
          </a:p>
        </p:txBody>
      </p:sp>
      <p:sp>
        <p:nvSpPr>
          <p:cNvPr id="21" name="">
            <a:extLst xmlns:a="http://schemas.openxmlformats.org/drawingml/2006/main">
              <a:ext uri="{FF2B5EF4-FFF2-40B4-BE49-F238E27FC236}">
                <a16:creationId xmlns:a16="http://schemas.microsoft.com/office/drawing/2014/main" id="{7914F9A9-617D-47C5-86D5-BC0EC4348A85}"/>
              </a:ext>
            </a:extLst>
          </p:cNvPr>
          <p:cNvSpPr>
            <a:spLocks xmlns:a="http://schemas.openxmlformats.org/drawingml/2006/main" noGrp="1"/>
          </p:cNvSpPr>
          <p:nvPr/>
        </p:nvSpPr>
        <p:spPr>
          <a:xfrm xmlns:a="http://schemas.openxmlformats.org/drawingml/2006/main">
            <a:off x="7677150" y="2743200"/>
            <a:ext cx="1447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FFFFFF"/>
                </a:solidFill>
                <a:latin typeface="Calibri Light"/>
                <a:ea typeface="Calibri Light"/>
                <a:cs typeface="Calibri Light"/>
              </a:defRPr>
            </a:pPr>
            <a:r>
              <a:rPr sz="1800" b="1">
                <a:solidFill>
                  <a:srgbClr val="FFFFFF"/>
                </a:solidFill>
                <a:latin typeface="Calibri Light"/>
                <a:ea typeface="Calibri Light"/>
                <a:cs typeface="Calibri Light"/>
              </a:rPr>
              <a:t>Server</a:t>
            </a:r>
          </a:p>
        </p:txBody>
      </p:sp>
      <p:sp>
        <p:nvSpPr>
          <p:cNvPr id="22" name="">
            <a:extLst xmlns:a="http://schemas.openxmlformats.org/drawingml/2006/main">
              <a:ext uri="{FF2B5EF4-FFF2-40B4-BE49-F238E27FC236}">
                <a16:creationId xmlns:a16="http://schemas.microsoft.com/office/drawing/2014/main" id="{7A5F520A-45D9-44F9-B7FB-ED900582E18B}"/>
              </a:ext>
            </a:extLst>
          </p:cNvPr>
          <p:cNvSpPr>
            <a:spLocks xmlns:a="http://schemas.openxmlformats.org/drawingml/2006/main" noGrp="1"/>
          </p:cNvSpPr>
          <p:nvPr/>
        </p:nvSpPr>
        <p:spPr>
          <a:xfrm xmlns:a="http://schemas.openxmlformats.org/drawingml/2006/main">
            <a:off x="9496425" y="2333625"/>
            <a:ext cx="1714500" cy="2095500"/>
          </a:xfrm>
          <a:prstGeom xmlns:a="http://schemas.openxmlformats.org/drawingml/2006/main" prst="roundRect">
            <a:avLst>
              <a:gd name="adj" fmla="val 6667"/>
            </a:avLst>
          </a:prstGeom>
          <a:solidFill xmlns:a="http://schemas.openxmlformats.org/drawingml/2006/main">
            <a:srgbClr val="286759"/>
          </a:solidFill>
          <a:ln xmlns:a="http://schemas.openxmlformats.org/drawingml/2006/main" w="19050">
            <a:solidFill>
              <a:srgbClr val="FFFFFF"/>
            </a:solidFill>
            <a:prstDash val="solid"/>
          </a:ln>
        </p:spPr>
        <p:txBody>
          <a:bodyPr xmlns:a="http://schemas.openxmlformats.org/drawingml/2006/main" lIns="152400" tIns="0" rIns="152400" bIns="333375" anchor="b">
            <a:noAutofit/>
          </a:bodyPr>
          <a:lstStyle xmlns:a="http://schemas.openxmlformats.org/drawingml/2006/main"/>
          <a:p xmlns:a="http://schemas.openxmlformats.org/drawingml/2006/main">
            <a:pPr algn="ctr">
              <a:defRPr sz="1575" b="1">
                <a:solidFill>
                  <a:srgbClr val="FFFFFF"/>
                </a:solidFill>
                <a:latin typeface="Calibri Light"/>
                <a:ea typeface="Calibri Light"/>
                <a:cs typeface="Calibri Light"/>
              </a:defRPr>
            </a:pPr>
            <a:r>
              <a:rPr sz="1575" b="1">
                <a:solidFill>
                  <a:srgbClr val="FFFFFF"/>
                </a:solidFill>
                <a:latin typeface="Calibri Light"/>
                <a:ea typeface="Calibri Light"/>
                <a:cs typeface="Calibri Light"/>
              </a:rPr>
              <a:t>Renders the page</a:t>
            </a:r>
          </a:p>
        </p:txBody>
      </p:sp>
      <p:sp>
        <p:nvSpPr>
          <p:cNvPr id="23" name="">
            <a:extLst xmlns:a="http://schemas.openxmlformats.org/drawingml/2006/main">
              <a:ext uri="{FF2B5EF4-FFF2-40B4-BE49-F238E27FC236}">
                <a16:creationId xmlns:a16="http://schemas.microsoft.com/office/drawing/2014/main" id="{855D14F1-725E-4D39-B2B0-CB8732B99567}"/>
              </a:ext>
            </a:extLst>
          </p:cNvPr>
          <p:cNvSpPr>
            <a:spLocks xmlns:a="http://schemas.openxmlformats.org/drawingml/2006/main" noGrp="1"/>
          </p:cNvSpPr>
          <p:nvPr/>
        </p:nvSpPr>
        <p:spPr>
          <a:xfrm xmlns:a="http://schemas.openxmlformats.org/drawingml/2006/main">
            <a:off x="10096500" y="2028825"/>
            <a:ext cx="514350" cy="51435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FFFF"/>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800" b="1">
                <a:solidFill>
                  <a:srgbClr val="194541"/>
                </a:solidFill>
                <a:latin typeface="Calibri"/>
                <a:ea typeface="Calibri"/>
                <a:cs typeface="Calibri"/>
              </a:defRPr>
            </a:pPr>
            <a:r>
              <a:rPr sz="1800" b="1">
                <a:solidFill>
                  <a:srgbClr val="194541"/>
                </a:solidFill>
                <a:latin typeface="Calibri"/>
                <a:ea typeface="Calibri"/>
                <a:cs typeface="Calibri"/>
              </a:rPr>
              <a:t>5</a:t>
            </a:r>
          </a:p>
        </p:txBody>
      </p:sp>
      <p:sp>
        <p:nvSpPr>
          <p:cNvPr id="24" name="">
            <a:extLst xmlns:a="http://schemas.openxmlformats.org/drawingml/2006/main">
              <a:ext uri="{FF2B5EF4-FFF2-40B4-BE49-F238E27FC236}">
                <a16:creationId xmlns:a16="http://schemas.microsoft.com/office/drawing/2014/main" id="{B19A86F3-90FD-4ED5-9CDE-AA9660341725}"/>
              </a:ext>
            </a:extLst>
          </p:cNvPr>
          <p:cNvSpPr>
            <a:spLocks xmlns:a="http://schemas.openxmlformats.org/drawingml/2006/main" noGrp="1"/>
          </p:cNvSpPr>
          <p:nvPr/>
        </p:nvSpPr>
        <p:spPr>
          <a:xfrm xmlns:a="http://schemas.openxmlformats.org/drawingml/2006/main">
            <a:off x="9629775" y="2743200"/>
            <a:ext cx="1447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800" b="1">
                <a:solidFill>
                  <a:srgbClr val="FFFFFF"/>
                </a:solidFill>
                <a:latin typeface="Calibri Light"/>
                <a:ea typeface="Calibri Light"/>
                <a:cs typeface="Calibri Light"/>
              </a:defRPr>
            </a:pPr>
            <a:r>
              <a:rPr sz="1800" b="1">
                <a:solidFill>
                  <a:srgbClr val="FFFFFF"/>
                </a:solidFill>
                <a:latin typeface="Calibri Light"/>
                <a:ea typeface="Calibri Light"/>
                <a:cs typeface="Calibri Light"/>
              </a:rPr>
              <a:t>Browser</a:t>
            </a:r>
          </a:p>
        </p:txBody>
      </p:sp>
      <p:sp>
        <p:nvSpPr>
          <p:cNvPr id="25" name="">
            <a:extLst xmlns:a="http://schemas.openxmlformats.org/drawingml/2006/main">
              <a:ext uri="{FF2B5EF4-FFF2-40B4-BE49-F238E27FC236}">
                <a16:creationId xmlns:a16="http://schemas.microsoft.com/office/drawing/2014/main" id="{58A5C027-101C-45B9-B264-1AEF87875AF6}"/>
              </a:ext>
            </a:extLst>
          </p:cNvPr>
          <p:cNvSpPr>
            <a:spLocks xmlns:a="http://schemas.openxmlformats.org/drawingml/2006/main" noGrp="1"/>
          </p:cNvSpPr>
          <p:nvPr/>
        </p:nvSpPr>
        <p:spPr>
          <a:xfrm xmlns:a="http://schemas.openxmlformats.org/drawingml/2006/main">
            <a:off x="2190750" y="49530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650" b="0">
                <a:solidFill>
                  <a:srgbClr val="FFFFFF"/>
                </a:solidFill>
                <a:latin typeface="Calibri Light"/>
                <a:ea typeface="Calibri Light"/>
                <a:cs typeface="Calibri Light"/>
              </a:defRPr>
            </a:pPr>
            <a:r>
              <a:rPr sz="1650" b="0">
                <a:solidFill>
                  <a:srgbClr val="FFFFFF"/>
                </a:solidFill>
                <a:latin typeface="Calibri Light"/>
                <a:ea typeface="Calibri Light"/>
                <a:cs typeface="Calibri Light"/>
              </a:rPr>
              <a:t>Caches, proxy servers, and content delivery networks can add detail. The core client–server sequence remains.</a:t>
            </a:r>
          </a:p>
        </p:txBody>
      </p:sp>
    </p:spTree>
    <p:extLst>
      <p:ext uri="{BB962C8B-B14F-4D97-AF65-F5344CB8AC3E}">
        <p14:creationId xmlns:p14="http://schemas.microsoft.com/office/powerpoint/2010/main" val="3922852158"/>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95547"/>
          </a:bodyPr>
          <a:lstStyle xmlns:a="http://schemas.openxmlformats.org/drawingml/2006/main"/>
          <a:p xmlns:a="http://schemas.openxmlformats.org/drawingml/2006/main">
            <a:r>
              <a:t>DNS connects a domain name to an address</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7</a:t>
            </a:r>
          </a:p>
        </p:txBody>
      </p:sp>
      <p:sp>
        <p:nvSpPr>
          <p:cNvPr id="2" name="Date Placeholder 1">
            <a:extLst xmlns:a="http://schemas.openxmlformats.org/drawingml/2006/main">
              <a:ext uri="{FF2B5EF4-FFF2-40B4-BE49-F238E27FC236}">
                <a16:creationId xmlns:a16="http://schemas.microsoft.com/office/drawing/2014/main" id="{0D2B5CC7-054E-6949-A5AA-BD272D1A1EA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15DEF545-5649-844C-84D1-47B0FF8F954A}"/>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dns-arrow-1">
            <a:extLst xmlns:a="http://schemas.openxmlformats.org/drawingml/2006/main">
              <a:ext uri="{FF2B5EF4-FFF2-40B4-BE49-F238E27FC236}">
                <a16:creationId xmlns:a16="http://schemas.microsoft.com/office/drawing/2014/main" id="{9332D8DE-304C-47F9-B3D2-8B50A9A6CC8E}"/>
              </a:ext>
            </a:extLst>
          </p:cNvPr>
          <p:cNvSpPr>
            <a:spLocks xmlns:a="http://schemas.openxmlformats.org/drawingml/2006/main" noGrp="1"/>
          </p:cNvSpPr>
          <p:nvPr/>
        </p:nvSpPr>
        <p:spPr>
          <a:xfrm xmlns:a="http://schemas.openxmlformats.org/drawingml/2006/main">
            <a:off x="4352925" y="3133725"/>
            <a:ext cx="885825" cy="266700"/>
          </a:xfrm>
          <a:prstGeom xmlns:a="http://schemas.openxmlformats.org/drawingml/2006/main" prst="rightArrow">
            <a:avLst/>
          </a:prstGeom>
          <a:solidFill xmlns:a="http://schemas.openxmlformats.org/drawingml/2006/main">
            <a:srgbClr val="286759"/>
          </a:solidFill>
          <a:ln xmlns:a="http://schemas.openxmlformats.org/drawingml/2006/main" w="0">
            <a:solidFill>
              <a:srgbClr val="286759"/>
            </a:solidFill>
            <a:prstDash val="solid"/>
          </a:ln>
        </p:spPr>
      </p:sp>
      <p:sp>
        <p:nvSpPr>
          <p:cNvPr id="7" name="dns-arrow-2">
            <a:extLst xmlns:a="http://schemas.openxmlformats.org/drawingml/2006/main">
              <a:ext uri="{FF2B5EF4-FFF2-40B4-BE49-F238E27FC236}">
                <a16:creationId xmlns:a16="http://schemas.microsoft.com/office/drawing/2014/main" id="{4249A9B5-8E88-4118-95A5-46D99ECDA370}"/>
              </a:ext>
            </a:extLst>
          </p:cNvPr>
          <p:cNvSpPr>
            <a:spLocks xmlns:a="http://schemas.openxmlformats.org/drawingml/2006/main" noGrp="1"/>
          </p:cNvSpPr>
          <p:nvPr/>
        </p:nvSpPr>
        <p:spPr>
          <a:xfrm xmlns:a="http://schemas.openxmlformats.org/drawingml/2006/main">
            <a:off x="7905750" y="3133725"/>
            <a:ext cx="885825" cy="266700"/>
          </a:xfrm>
          <a:prstGeom xmlns:a="http://schemas.openxmlformats.org/drawingml/2006/main" prst="rightArrow">
            <a:avLst/>
          </a:prstGeom>
          <a:solidFill xmlns:a="http://schemas.openxmlformats.org/drawingml/2006/main">
            <a:srgbClr val="286759"/>
          </a:solidFill>
          <a:ln xmlns:a="http://schemas.openxmlformats.org/drawingml/2006/main" w="0">
            <a:solidFill>
              <a:srgbClr val="286759"/>
            </a:solidFill>
            <a:prstDash val="solid"/>
          </a:ln>
        </p:spPr>
      </p:sp>
      <p:sp>
        <p:nvSpPr>
          <p:cNvPr id="8" name="">
            <a:extLst xmlns:a="http://schemas.openxmlformats.org/drawingml/2006/main">
              <a:ext uri="{FF2B5EF4-FFF2-40B4-BE49-F238E27FC236}">
                <a16:creationId xmlns:a16="http://schemas.microsoft.com/office/drawing/2014/main" id="{543A3A10-A381-40B8-8214-3C67917223C1}"/>
              </a:ext>
            </a:extLst>
          </p:cNvPr>
          <p:cNvSpPr>
            <a:spLocks xmlns:a="http://schemas.openxmlformats.org/drawingml/2006/main" noGrp="1"/>
          </p:cNvSpPr>
          <p:nvPr/>
        </p:nvSpPr>
        <p:spPr>
          <a:xfrm xmlns:a="http://schemas.openxmlformats.org/drawingml/2006/main">
            <a:off x="1685925" y="2428875"/>
            <a:ext cx="2667000" cy="1809750"/>
          </a:xfrm>
          <a:prstGeom xmlns:a="http://schemas.openxmlformats.org/drawingml/2006/main" prst="roundRect">
            <a:avLst>
              <a:gd name="adj" fmla="val 6316"/>
            </a:avLst>
          </a:prstGeom>
          <a:solidFill xmlns:a="http://schemas.openxmlformats.org/drawingml/2006/main">
            <a:srgbClr val="FFFFFF"/>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Human-readable name</a:t>
            </a:r>
          </a:p>
        </p:txBody>
      </p:sp>
      <p:sp>
        <p:nvSpPr>
          <p:cNvPr id="9" name="">
            <a:extLst xmlns:a="http://schemas.openxmlformats.org/drawingml/2006/main">
              <a:ext uri="{FF2B5EF4-FFF2-40B4-BE49-F238E27FC236}">
                <a16:creationId xmlns:a16="http://schemas.microsoft.com/office/drawing/2014/main" id="{B30ABC68-E75F-4675-B0C8-FDCAD4CE217E}"/>
              </a:ext>
            </a:extLst>
          </p:cNvPr>
          <p:cNvSpPr>
            <a:spLocks xmlns:a="http://schemas.openxmlformats.org/drawingml/2006/main" noGrp="1"/>
          </p:cNvSpPr>
          <p:nvPr/>
        </p:nvSpPr>
        <p:spPr>
          <a:xfrm xmlns:a="http://schemas.openxmlformats.org/drawingml/2006/main">
            <a:off x="1857375" y="2619375"/>
            <a:ext cx="23241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2025" b="1">
                <a:solidFill>
                  <a:srgbClr val="FF5747"/>
                </a:solidFill>
                <a:latin typeface="Calibri"/>
                <a:ea typeface="Calibri"/>
                <a:cs typeface="Calibri"/>
              </a:defRPr>
            </a:pPr>
            <a:r>
              <a:rPr sz="2025" b="1">
                <a:solidFill>
                  <a:srgbClr val="FF5747"/>
                </a:solidFill>
                <a:latin typeface="Calibri"/>
                <a:ea typeface="Calibri"/>
                <a:cs typeface="Calibri"/>
              </a:rPr>
              <a:t>example.com</a:t>
            </a:r>
          </a:p>
        </p:txBody>
      </p:sp>
      <p:sp>
        <p:nvSpPr>
          <p:cNvPr id="10" name="">
            <a:extLst xmlns:a="http://schemas.openxmlformats.org/drawingml/2006/main">
              <a:ext uri="{FF2B5EF4-FFF2-40B4-BE49-F238E27FC236}">
                <a16:creationId xmlns:a16="http://schemas.microsoft.com/office/drawing/2014/main" id="{99826DAF-8A95-4582-ABAD-A072958E51B7}"/>
              </a:ext>
            </a:extLst>
          </p:cNvPr>
          <p:cNvSpPr>
            <a:spLocks xmlns:a="http://schemas.openxmlformats.org/drawingml/2006/main" noGrp="1"/>
          </p:cNvSpPr>
          <p:nvPr/>
        </p:nvSpPr>
        <p:spPr>
          <a:xfrm xmlns:a="http://schemas.openxmlformats.org/drawingml/2006/main">
            <a:off x="1857375" y="3076575"/>
            <a:ext cx="2324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Domain name</a:t>
            </a:r>
          </a:p>
        </p:txBody>
      </p:sp>
      <p:sp>
        <p:nvSpPr>
          <p:cNvPr id="11" name="">
            <a:extLst xmlns:a="http://schemas.openxmlformats.org/drawingml/2006/main">
              <a:ext uri="{FF2B5EF4-FFF2-40B4-BE49-F238E27FC236}">
                <a16:creationId xmlns:a16="http://schemas.microsoft.com/office/drawing/2014/main" id="{6ACD816C-DFBA-4276-90F6-80DB50D91B25}"/>
              </a:ext>
            </a:extLst>
          </p:cNvPr>
          <p:cNvSpPr>
            <a:spLocks xmlns:a="http://schemas.openxmlformats.org/drawingml/2006/main" noGrp="1"/>
          </p:cNvSpPr>
          <p:nvPr/>
        </p:nvSpPr>
        <p:spPr>
          <a:xfrm xmlns:a="http://schemas.openxmlformats.org/drawingml/2006/main">
            <a:off x="5238750" y="2238375"/>
            <a:ext cx="2667000" cy="2190750"/>
          </a:xfrm>
          <a:prstGeom xmlns:a="http://schemas.openxmlformats.org/drawingml/2006/main" prst="roundRect">
            <a:avLst>
              <a:gd name="adj" fmla="val 5217"/>
            </a:avLst>
          </a:prstGeom>
          <a:solidFill xmlns:a="http://schemas.openxmlformats.org/drawingml/2006/main">
            <a:srgbClr val="F3F3F3"/>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Uses a cached answer or asks the Domain Name System.</a:t>
            </a:r>
          </a:p>
        </p:txBody>
      </p:sp>
      <p:sp>
        <p:nvSpPr>
          <p:cNvPr id="12" name="">
            <a:extLst xmlns:a="http://schemas.openxmlformats.org/drawingml/2006/main">
              <a:ext uri="{FF2B5EF4-FFF2-40B4-BE49-F238E27FC236}">
                <a16:creationId xmlns:a16="http://schemas.microsoft.com/office/drawing/2014/main" id="{E8E8B5CD-E14B-41F8-BBD1-4A7A95E6255A}"/>
              </a:ext>
            </a:extLst>
          </p:cNvPr>
          <p:cNvSpPr>
            <a:spLocks xmlns:a="http://schemas.openxmlformats.org/drawingml/2006/main" noGrp="1"/>
          </p:cNvSpPr>
          <p:nvPr/>
        </p:nvSpPr>
        <p:spPr>
          <a:xfrm xmlns:a="http://schemas.openxmlformats.org/drawingml/2006/main">
            <a:off x="5410200" y="2428875"/>
            <a:ext cx="23241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194541"/>
                </a:solidFill>
                <a:latin typeface="Calibri"/>
                <a:ea typeface="Calibri"/>
                <a:cs typeface="Calibri"/>
              </a:defRPr>
            </a:pPr>
            <a:r>
              <a:rPr sz="1950" b="1">
                <a:solidFill>
                  <a:srgbClr val="194541"/>
                </a:solidFill>
                <a:latin typeface="Calibri"/>
                <a:ea typeface="Calibri"/>
                <a:cs typeface="Calibri"/>
              </a:rPr>
              <a:t>DNS resolver</a:t>
            </a:r>
          </a:p>
        </p:txBody>
      </p:sp>
      <p:sp>
        <p:nvSpPr>
          <p:cNvPr id="13" name="">
            <a:extLst xmlns:a="http://schemas.openxmlformats.org/drawingml/2006/main">
              <a:ext uri="{FF2B5EF4-FFF2-40B4-BE49-F238E27FC236}">
                <a16:creationId xmlns:a16="http://schemas.microsoft.com/office/drawing/2014/main" id="{1C795919-3338-4385-B068-8573FB00B107}"/>
              </a:ext>
            </a:extLst>
          </p:cNvPr>
          <p:cNvSpPr>
            <a:spLocks xmlns:a="http://schemas.openxmlformats.org/drawingml/2006/main" noGrp="1"/>
          </p:cNvSpPr>
          <p:nvPr/>
        </p:nvSpPr>
        <p:spPr>
          <a:xfrm xmlns:a="http://schemas.openxmlformats.org/drawingml/2006/main">
            <a:off x="5410200" y="2886075"/>
            <a:ext cx="2324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Lookup</a:t>
            </a:r>
          </a:p>
        </p:txBody>
      </p:sp>
      <p:sp>
        <p:nvSpPr>
          <p:cNvPr id="14" name="">
            <a:extLst xmlns:a="http://schemas.openxmlformats.org/drawingml/2006/main">
              <a:ext uri="{FF2B5EF4-FFF2-40B4-BE49-F238E27FC236}">
                <a16:creationId xmlns:a16="http://schemas.microsoft.com/office/drawing/2014/main" id="{AE438EBC-947E-4859-AD36-786D28951986}"/>
              </a:ext>
            </a:extLst>
          </p:cNvPr>
          <p:cNvSpPr>
            <a:spLocks xmlns:a="http://schemas.openxmlformats.org/drawingml/2006/main" noGrp="1"/>
          </p:cNvSpPr>
          <p:nvPr/>
        </p:nvSpPr>
        <p:spPr>
          <a:xfrm xmlns:a="http://schemas.openxmlformats.org/drawingml/2006/main">
            <a:off x="8791575" y="2428875"/>
            <a:ext cx="2562225" cy="1809750"/>
          </a:xfrm>
          <a:prstGeom xmlns:a="http://schemas.openxmlformats.org/drawingml/2006/main" prst="roundRect">
            <a:avLst>
              <a:gd name="adj" fmla="val 6316"/>
            </a:avLst>
          </a:prstGeom>
          <a:solidFill xmlns:a="http://schemas.openxmlformats.org/drawingml/2006/main">
            <a:srgbClr val="FFFFFF"/>
          </a:solidFill>
          <a:ln xmlns:a="http://schemas.openxmlformats.org/drawingml/2006/main" w="19050">
            <a:solidFill>
              <a:srgbClr val="194541"/>
            </a:solidFill>
            <a:prstDash val="solid"/>
          </a:ln>
        </p:spPr>
        <p:txBody>
          <a:bodyPr xmlns:a="http://schemas.openxmlformats.org/drawingml/2006/main" lIns="171450" tIns="0" rIns="171450" bIns="190500" anchor="b">
            <a:noAutofit/>
          </a:bodyPr>
          <a:lstStyle xmlns:a="http://schemas.openxmlformats.org/drawingml/2006/main"/>
          <a:p xmlns:a="http://schemas.openxmlformats.org/drawingml/2006/main">
            <a:pPr algn="ctr">
              <a:defRPr sz="1575" b="0">
                <a:solidFill>
                  <a:srgbClr val="173338"/>
                </a:solidFill>
                <a:latin typeface="Calibri Light"/>
                <a:ea typeface="Calibri Light"/>
                <a:cs typeface="Calibri Light"/>
              </a:defRPr>
            </a:pPr>
            <a:r>
              <a:rPr sz="1575" b="0">
                <a:solidFill>
                  <a:srgbClr val="173338"/>
                </a:solidFill>
                <a:latin typeface="Calibri Light"/>
                <a:ea typeface="Calibri Light"/>
                <a:cs typeface="Calibri Light"/>
              </a:rPr>
              <a:t>Current route target</a:t>
            </a:r>
          </a:p>
        </p:txBody>
      </p:sp>
      <p:sp>
        <p:nvSpPr>
          <p:cNvPr id="15" name="">
            <a:extLst xmlns:a="http://schemas.openxmlformats.org/drawingml/2006/main">
              <a:ext uri="{FF2B5EF4-FFF2-40B4-BE49-F238E27FC236}">
                <a16:creationId xmlns:a16="http://schemas.microsoft.com/office/drawing/2014/main" id="{24F5216D-975A-4239-921E-0D036A83A0B4}"/>
              </a:ext>
            </a:extLst>
          </p:cNvPr>
          <p:cNvSpPr>
            <a:spLocks xmlns:a="http://schemas.openxmlformats.org/drawingml/2006/main" noGrp="1"/>
          </p:cNvSpPr>
          <p:nvPr/>
        </p:nvSpPr>
        <p:spPr>
          <a:xfrm xmlns:a="http://schemas.openxmlformats.org/drawingml/2006/main">
            <a:off x="8963025" y="2619375"/>
            <a:ext cx="22193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194541"/>
                </a:solidFill>
                <a:latin typeface="Calibri"/>
                <a:ea typeface="Calibri"/>
                <a:cs typeface="Calibri"/>
              </a:defRPr>
            </a:pPr>
            <a:r>
              <a:rPr sz="1950" b="1">
                <a:solidFill>
                  <a:srgbClr val="194541"/>
                </a:solidFill>
                <a:latin typeface="Calibri"/>
                <a:ea typeface="Calibri"/>
                <a:cs typeface="Calibri"/>
              </a:rPr>
              <a:t>IP address</a:t>
            </a:r>
          </a:p>
        </p:txBody>
      </p:sp>
      <p:sp>
        <p:nvSpPr>
          <p:cNvPr id="16" name="">
            <a:extLst xmlns:a="http://schemas.openxmlformats.org/drawingml/2006/main">
              <a:ext uri="{FF2B5EF4-FFF2-40B4-BE49-F238E27FC236}">
                <a16:creationId xmlns:a16="http://schemas.microsoft.com/office/drawing/2014/main" id="{C9F73F7C-80D0-4713-AB26-42CBDF0C925C}"/>
              </a:ext>
            </a:extLst>
          </p:cNvPr>
          <p:cNvSpPr>
            <a:spLocks xmlns:a="http://schemas.openxmlformats.org/drawingml/2006/main" noGrp="1"/>
          </p:cNvSpPr>
          <p:nvPr/>
        </p:nvSpPr>
        <p:spPr>
          <a:xfrm xmlns:a="http://schemas.openxmlformats.org/drawingml/2006/main">
            <a:off x="8963025" y="3076575"/>
            <a:ext cx="22193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Network address</a:t>
            </a:r>
          </a:p>
        </p:txBody>
      </p:sp>
      <p:sp>
        <p:nvSpPr>
          <p:cNvPr id="17" name="">
            <a:extLst xmlns:a="http://schemas.openxmlformats.org/drawingml/2006/main">
              <a:ext uri="{FF2B5EF4-FFF2-40B4-BE49-F238E27FC236}">
                <a16:creationId xmlns:a16="http://schemas.microsoft.com/office/drawing/2014/main" id="{19052A14-6EC1-493E-AB41-185781A4652E}"/>
              </a:ext>
            </a:extLst>
          </p:cNvPr>
          <p:cNvSpPr>
            <a:spLocks xmlns:a="http://schemas.openxmlformats.org/drawingml/2006/main" noGrp="1"/>
          </p:cNvSpPr>
          <p:nvPr/>
        </p:nvSpPr>
        <p:spPr>
          <a:xfrm xmlns:a="http://schemas.openxmlformats.org/drawingml/2006/main">
            <a:off x="2571750" y="4905375"/>
            <a:ext cx="7905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One domain can return different valid addresses at different times or locations.</a:t>
            </a:r>
          </a:p>
        </p:txBody>
      </p:sp>
    </p:spTree>
    <p:extLst>
      <p:ext uri="{BB962C8B-B14F-4D97-AF65-F5344CB8AC3E}">
        <p14:creationId xmlns:p14="http://schemas.microsoft.com/office/powerpoint/2010/main" val="4253827084"/>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The request states what the browser wants</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8</a:t>
            </a:r>
          </a:p>
        </p:txBody>
      </p:sp>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t>SIMPLIFIED HTTP REQUEST</a:t>
            </a:r>
          </a:p>
          <a:p xmlns:a="http://schemas.openxmlformats.org/drawingml/2006/main">
            <a:r>
              <a:t/>
            </a:r>
          </a:p>
          <a:p xmlns:a="http://schemas.openxmlformats.org/drawingml/2006/main">
            <a:r>
              <a:t>GET / HTTP/1.1</a:t>
            </a:r>
          </a:p>
          <a:p xmlns:a="http://schemas.openxmlformats.org/drawingml/2006/main">
            <a:r>
              <a:t>Host: example.com</a:t>
            </a:r>
          </a:p>
          <a:p xmlns:a="http://schemas.openxmlformats.org/drawingml/2006/main">
            <a:r>
              <a:t/>
            </a:r>
          </a:p>
          <a:p xmlns:a="http://schemas.openxmlformats.org/drawingml/2006/main">
            <a:r>
              <a:t>A real request contains more headers.</a:t>
            </a:r>
          </a:p>
        </p:txBody>
      </p:sp>
      <p:sp>
        <p:nvSpPr>
          <p:cNvPr id="6" name="Content Placeholder 5">
            <a:extLst xmlns:a="http://schemas.openxmlformats.org/drawingml/2006/main">
              <a:ext uri="{FF2B5EF4-FFF2-40B4-BE49-F238E27FC236}">
                <a16:creationId xmlns:a16="http://schemas.microsoft.com/office/drawing/2014/main" id="{DEB62860-AB34-EA4F-A810-F0E5E28597D9}"/>
              </a:ext>
            </a:extLst>
          </p:cNvPr>
          <p:cNvSpPr>
            <a:spLocks xmlns:a="http://schemas.openxmlformats.org/drawingml/2006/main" noGrp="1"/>
          </p:cNvSpPr>
          <p:nvPr>
            <p:ph idx="2"/>
          </p:nvPr>
        </p:nvSpPr>
        <p:spPr/>
        <p:txBody>
          <a:bodyPr xmlns:a="http://schemas.openxmlformats.org/drawingml/2006/main" lIns="0" tIns="0" rIns="0" bIns="0" anchor="t">
            <a:noAutofit/>
          </a:bodyPr>
          <a:lstStyle xmlns:a="http://schemas.openxmlformats.org/drawingml/2006/main"/>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GET</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Method: return a resource.</a:t>
            </a:r>
          </a:p>
          <a:p xmlns:a="http://schemas.openxmlformats.org/drawingml/2006/main">
            <a:r>
              <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Path: the site root.</a:t>
            </a:r>
          </a:p>
          <a:p xmlns:a="http://schemas.openxmlformats.org/drawingml/2006/main">
            <a:r>
              <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Host</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Header: the requested domain.</a:t>
            </a:r>
          </a:p>
        </p:txBody>
      </p:sp>
      <p:sp>
        <p:nvSpPr>
          <p:cNvPr id="5" name="Date Placeholder 4">
            <a:extLst xmlns:a="http://schemas.openxmlformats.org/drawingml/2006/main">
              <a:ext uri="{FF2B5EF4-FFF2-40B4-BE49-F238E27FC236}">
                <a16:creationId xmlns:a16="http://schemas.microsoft.com/office/drawing/2014/main" id="{C84A911A-A297-A846-8476-901087A37074}"/>
              </a:ext>
            </a:extLst>
          </p:cNvPr>
          <p:cNvSpPr>
            <a:spLocks xmlns:a="http://schemas.openxmlformats.org/drawingml/2006/main" noGrp="1"/>
          </p:cNvSpPr>
          <p:nvPr>
            <p:ph type="dt" idx="11"/>
          </p:nvPr>
        </p:nvSpPr>
        <p:spPr/>
        <p:txBody>
          <a:bodyPr xmlns:a="http://schemas.openxmlformats.org/drawingml/2006/main" lIns="0" tIns="0" rIns="0" bIns="0" anchor="t">
            <a:noAutofit/>
          </a:bodyPr>
          <a:lstStyle xmlns:a="http://schemas.openxmlformats.org/drawingml/2006/main"/>
          <a:p xmlns:a="http://schemas.openxmlformats.org/drawingml/2006/main">
            <a:pPr algn="l">
              <a:defRPr sz="1050" b="0">
                <a:solidFill>
                  <a:srgbClr val="FFFFFF"/>
                </a:solidFill>
                <a:latin typeface="Calibri Light"/>
                <a:ea typeface="Calibri Light"/>
                <a:cs typeface="Calibri Light"/>
              </a:defRPr>
            </a:pPr>
            <a:fld id="{2E1381D2-5AE0-DCA8-431D-57A0018AEC09}" type="datetime1">
              <a:rPr sz="1050" b="0">
                <a:solidFill>
                  <a:srgbClr val="FFFFFF"/>
                </a:solidFill>
                <a:latin typeface="Calibri Light"/>
                <a:ea typeface="Calibri Light"/>
                <a:cs typeface="Calibri Light"/>
              </a:rPr>
              <a:t>August 2026</a:t>
            </a:fld>
          </a:p>
        </p:txBody>
      </p:sp>
      <p:sp>
        <p:nvSpPr>
          <p:cNvPr id="7" name="Footer Placeholder 6">
            <a:extLst xmlns:a="http://schemas.openxmlformats.org/drawingml/2006/main">
              <a:ext uri="{FF2B5EF4-FFF2-40B4-BE49-F238E27FC236}">
                <a16:creationId xmlns:a16="http://schemas.microsoft.com/office/drawing/2014/main" id="{4F942F52-A822-6848-A493-E9407CFD49BC}"/>
              </a:ext>
            </a:extLst>
          </p:cNvPr>
          <p:cNvSpPr>
            <a:spLocks xmlns:a="http://schemas.openxmlformats.org/drawingml/2006/main" noGrp="1"/>
          </p:cNvSpPr>
          <p:nvPr>
            <p:ph type="ftr" idx="12"/>
          </p:nvPr>
        </p:nvSpPr>
        <p:spPr/>
        <p:txBody>
          <a:bodyPr xmlns:a="http://schemas.openxmlformats.org/drawingml/2006/main" lIns="0" tIns="0" rIns="0" bIns="0" anchor="t">
            <a:noAutofit/>
          </a:bodyPr>
          <a:lstStyle xmlns:a="http://schemas.openxmlformats.org/drawingml/2006/main"/>
          <a:p xmlns:a="http://schemas.openxmlformats.org/drawingml/2006/main">
            <a:pPr algn="l">
              <a:defRPr sz="1050" b="0">
                <a:solidFill>
                  <a:srgbClr val="FFFFFF"/>
                </a:solidFill>
                <a:latin typeface="Calibri Light"/>
                <a:ea typeface="Calibri Light"/>
                <a:cs typeface="Calibri Light"/>
              </a:defRPr>
            </a:pPr>
            <a:r>
              <a:rPr sz="1050" b="0">
                <a:solidFill>
                  <a:srgbClr val="FFFFFF"/>
                </a:solidFill>
                <a:latin typeface="Calibri Light"/>
                <a:ea typeface="Calibri Light"/>
                <a:cs typeface="Calibri Light"/>
              </a:rPr>
              <a:t>How websites work · Level 1</a:t>
            </a:r>
          </a:p>
        </p:txBody>
      </p:sp>
    </p:spTree>
    <p:extLst>
      <p:ext uri="{BB962C8B-B14F-4D97-AF65-F5344CB8AC3E}">
        <p14:creationId xmlns:p14="http://schemas.microsoft.com/office/powerpoint/2010/main" val="1353222818"/>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The response reports what happened</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9</a:t>
            </a:r>
          </a:p>
        </p:txBody>
      </p:sp>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t>SIMPLIFIED HTTP RESPONSE</a:t>
            </a:r>
          </a:p>
          <a:p xmlns:a="http://schemas.openxmlformats.org/drawingml/2006/main">
            <a:r>
              <a:t/>
            </a:r>
          </a:p>
          <a:p xmlns:a="http://schemas.openxmlformats.org/drawingml/2006/main">
            <a:r>
              <a:t>HTTP/1.1 200 OK</a:t>
            </a:r>
          </a:p>
          <a:p xmlns:a="http://schemas.openxmlformats.org/drawingml/2006/main">
            <a:r>
              <a:t>Content-Type: text/html</a:t>
            </a:r>
          </a:p>
          <a:p xmlns:a="http://schemas.openxmlformats.org/drawingml/2006/main">
            <a:r>
              <a:t/>
            </a:r>
          </a:p>
          <a:p xmlns:a="http://schemas.openxmlformats.org/drawingml/2006/main">
            <a:r>
              <a:t>&lt;!doctype html&gt;</a:t>
            </a:r>
          </a:p>
        </p:txBody>
      </p:sp>
      <p:sp>
        <p:nvSpPr>
          <p:cNvPr id="6" name="Content Placeholder 5">
            <a:extLst xmlns:a="http://schemas.openxmlformats.org/drawingml/2006/main">
              <a:ext uri="{FF2B5EF4-FFF2-40B4-BE49-F238E27FC236}">
                <a16:creationId xmlns:a16="http://schemas.microsoft.com/office/drawing/2014/main" id="{DEB62860-AB34-EA4F-A810-F0E5E28597D9}"/>
              </a:ext>
            </a:extLst>
          </p:cNvPr>
          <p:cNvSpPr>
            <a:spLocks xmlns:a="http://schemas.openxmlformats.org/drawingml/2006/main" noGrp="1"/>
          </p:cNvSpPr>
          <p:nvPr>
            <p:ph idx="2"/>
          </p:nvPr>
        </p:nvSpPr>
        <p:spPr/>
        <p:txBody>
          <a:bodyPr xmlns:a="http://schemas.openxmlformats.org/drawingml/2006/main" lIns="0" tIns="0" rIns="0" bIns="0" anchor="t">
            <a:noAutofit/>
          </a:bodyPr>
          <a:lstStyle xmlns:a="http://schemas.openxmlformats.org/drawingml/2006/main"/>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200 OK</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Status: the request succeeded.</a:t>
            </a:r>
          </a:p>
          <a:p xmlns:a="http://schemas.openxmlformats.org/drawingml/2006/main">
            <a:r>
              <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Content-Type</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Header: the body contains HTML.</a:t>
            </a:r>
          </a:p>
          <a:p xmlns:a="http://schemas.openxmlformats.org/drawingml/2006/main">
            <a:r>
              <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Response body</a:t>
            </a:r>
          </a:p>
          <a:p xmlns:a="http://schemas.openxmlformats.org/drawingml/2006/main">
            <a:pPr algn="l">
              <a:defRPr sz="1500" b="0">
                <a:solidFill>
                  <a:srgbClr val="173338"/>
                </a:solidFill>
                <a:latin typeface="Calibri Light"/>
                <a:ea typeface="Calibri Light"/>
                <a:cs typeface="Calibri Light"/>
              </a:defRPr>
            </a:pPr>
            <a:r>
              <a:rPr sz="1500" b="0">
                <a:solidFill>
                  <a:srgbClr val="173338"/>
                </a:solidFill>
                <a:latin typeface="Calibri Light"/>
                <a:ea typeface="Calibri Light"/>
                <a:cs typeface="Calibri Light"/>
              </a:rPr>
              <a:t>Content: the requested resource.</a:t>
            </a:r>
          </a:p>
        </p:txBody>
      </p:sp>
      <p:sp>
        <p:nvSpPr>
          <p:cNvPr id="5" name="Date Placeholder 4">
            <a:extLst xmlns:a="http://schemas.openxmlformats.org/drawingml/2006/main">
              <a:ext uri="{FF2B5EF4-FFF2-40B4-BE49-F238E27FC236}">
                <a16:creationId xmlns:a16="http://schemas.microsoft.com/office/drawing/2014/main" id="{C84A911A-A297-A846-8476-901087A37074}"/>
              </a:ext>
            </a:extLst>
          </p:cNvPr>
          <p:cNvSpPr>
            <a:spLocks xmlns:a="http://schemas.openxmlformats.org/drawingml/2006/main" noGrp="1"/>
          </p:cNvSpPr>
          <p:nvPr>
            <p:ph type="dt" idx="11"/>
          </p:nvPr>
        </p:nvSpPr>
        <p:spPr/>
        <p:txBody>
          <a:bodyPr xmlns:a="http://schemas.openxmlformats.org/drawingml/2006/main" lIns="0" tIns="0" rIns="0" bIns="0" anchor="t">
            <a:noAutofit/>
          </a:bodyPr>
          <a:lstStyle xmlns:a="http://schemas.openxmlformats.org/drawingml/2006/main"/>
          <a:p xmlns:a="http://schemas.openxmlformats.org/drawingml/2006/main">
            <a:pPr algn="l">
              <a:defRPr sz="1050" b="0">
                <a:solidFill>
                  <a:srgbClr val="FFFFFF"/>
                </a:solidFill>
                <a:latin typeface="Calibri Light"/>
                <a:ea typeface="Calibri Light"/>
                <a:cs typeface="Calibri Light"/>
              </a:defRPr>
            </a:pPr>
            <a:fld id="{2E1381D2-5AE0-DCA8-431D-57A0018AEC09}" type="datetime1">
              <a:rPr sz="1050" b="0">
                <a:solidFill>
                  <a:srgbClr val="FFFFFF"/>
                </a:solidFill>
                <a:latin typeface="Calibri Light"/>
                <a:ea typeface="Calibri Light"/>
                <a:cs typeface="Calibri Light"/>
              </a:rPr>
              <a:t>August 2026</a:t>
            </a:fld>
          </a:p>
        </p:txBody>
      </p:sp>
      <p:sp>
        <p:nvSpPr>
          <p:cNvPr id="7" name="Footer Placeholder 6">
            <a:extLst xmlns:a="http://schemas.openxmlformats.org/drawingml/2006/main">
              <a:ext uri="{FF2B5EF4-FFF2-40B4-BE49-F238E27FC236}">
                <a16:creationId xmlns:a16="http://schemas.microsoft.com/office/drawing/2014/main" id="{4F942F52-A822-6848-A493-E9407CFD49BC}"/>
              </a:ext>
            </a:extLst>
          </p:cNvPr>
          <p:cNvSpPr>
            <a:spLocks xmlns:a="http://schemas.openxmlformats.org/drawingml/2006/main" noGrp="1"/>
          </p:cNvSpPr>
          <p:nvPr>
            <p:ph type="ftr" idx="12"/>
          </p:nvPr>
        </p:nvSpPr>
        <p:spPr/>
        <p:txBody>
          <a:bodyPr xmlns:a="http://schemas.openxmlformats.org/drawingml/2006/main" lIns="0" tIns="0" rIns="0" bIns="0" anchor="t">
            <a:noAutofit/>
          </a:bodyPr>
          <a:lstStyle xmlns:a="http://schemas.openxmlformats.org/drawingml/2006/main"/>
          <a:p xmlns:a="http://schemas.openxmlformats.org/drawingml/2006/main">
            <a:pPr algn="l">
              <a:defRPr sz="1050" b="0">
                <a:solidFill>
                  <a:srgbClr val="FFFFFF"/>
                </a:solidFill>
                <a:latin typeface="Calibri Light"/>
                <a:ea typeface="Calibri Light"/>
                <a:cs typeface="Calibri Light"/>
              </a:defRPr>
            </a:pPr>
            <a:r>
              <a:rPr sz="1050" b="0">
                <a:solidFill>
                  <a:srgbClr val="FFFFFF"/>
                </a:solidFill>
                <a:latin typeface="Calibri Light"/>
                <a:ea typeface="Calibri Light"/>
                <a:cs typeface="Calibri Light"/>
              </a:rPr>
              <a:t>How websites work · Level 1</a:t>
            </a:r>
          </a:p>
        </p:txBody>
      </p:sp>
    </p:spTree>
    <p:extLst>
      <p:ext uri="{BB962C8B-B14F-4D97-AF65-F5344CB8AC3E}">
        <p14:creationId xmlns:p14="http://schemas.microsoft.com/office/powerpoint/2010/main" val="1353222818"/>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100000"/>
          </a:bodyPr>
          <a:lstStyle xmlns:a="http://schemas.openxmlformats.org/drawingml/2006/main"/>
          <a:p xmlns:a="http://schemas.openxmlformats.org/drawingml/2006/main">
            <a:r>
              <a:t>One page can trigger many requests</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10</a:t>
            </a:r>
          </a:p>
        </p:txBody>
      </p:sp>
      <p:sp>
        <p:nvSpPr>
          <p:cNvPr id="2" name="Date Placeholder 1">
            <a:extLst xmlns:a="http://schemas.openxmlformats.org/drawingml/2006/main">
              <a:ext uri="{FF2B5EF4-FFF2-40B4-BE49-F238E27FC236}">
                <a16:creationId xmlns:a16="http://schemas.microsoft.com/office/drawing/2014/main" id="{0D2B5CC7-054E-6949-A5AA-BD272D1A1EA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15DEF545-5649-844C-84D1-47B0FF8F954A}"/>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resources-arrow">
            <a:extLst xmlns:a="http://schemas.openxmlformats.org/drawingml/2006/main">
              <a:ext uri="{FF2B5EF4-FFF2-40B4-BE49-F238E27FC236}">
                <a16:creationId xmlns:a16="http://schemas.microsoft.com/office/drawing/2014/main" id="{7D269248-6B28-4CC6-9516-BDC19A7999C9}"/>
              </a:ext>
            </a:extLst>
          </p:cNvPr>
          <p:cNvSpPr>
            <a:spLocks xmlns:a="http://schemas.openxmlformats.org/drawingml/2006/main" noGrp="1"/>
          </p:cNvSpPr>
          <p:nvPr/>
        </p:nvSpPr>
        <p:spPr>
          <a:xfrm xmlns:a="http://schemas.openxmlformats.org/drawingml/2006/main">
            <a:off x="4762500" y="3133725"/>
            <a:ext cx="2095500" cy="438150"/>
          </a:xfrm>
          <a:prstGeom xmlns:a="http://schemas.openxmlformats.org/drawingml/2006/main" prst="rightArrow">
            <a:avLst/>
          </a:prstGeom>
          <a:solidFill xmlns:a="http://schemas.openxmlformats.org/drawingml/2006/main">
            <a:srgbClr val="FF5747"/>
          </a:solidFill>
          <a:ln xmlns:a="http://schemas.openxmlformats.org/drawingml/2006/main" w="0">
            <a:solidFill>
              <a:srgbClr val="FF5747"/>
            </a:solidFill>
            <a:prstDash val="solid"/>
          </a:ln>
        </p:spPr>
      </p:sp>
      <p:sp>
        <p:nvSpPr>
          <p:cNvPr id="7" name="">
            <a:extLst xmlns:a="http://schemas.openxmlformats.org/drawingml/2006/main">
              <a:ext uri="{FF2B5EF4-FFF2-40B4-BE49-F238E27FC236}">
                <a16:creationId xmlns:a16="http://schemas.microsoft.com/office/drawing/2014/main" id="{A55203DA-A59A-4F66-9E1F-EA008374CF2F}"/>
              </a:ext>
            </a:extLst>
          </p:cNvPr>
          <p:cNvSpPr>
            <a:spLocks xmlns:a="http://schemas.openxmlformats.org/drawingml/2006/main" noGrp="1"/>
          </p:cNvSpPr>
          <p:nvPr/>
        </p:nvSpPr>
        <p:spPr>
          <a:xfrm xmlns:a="http://schemas.openxmlformats.org/drawingml/2006/main">
            <a:off x="1905000" y="2381250"/>
            <a:ext cx="2857500" cy="1952625"/>
          </a:xfrm>
          <a:prstGeom xmlns:a="http://schemas.openxmlformats.org/drawingml/2006/main" prst="roundRect">
            <a:avLst>
              <a:gd name="adj" fmla="val 5854"/>
            </a:avLst>
          </a:prstGeom>
          <a:solidFill xmlns:a="http://schemas.openxmlformats.org/drawingml/2006/main">
            <a:srgbClr val="286759"/>
          </a:solidFill>
          <a:ln xmlns:a="http://schemas.openxmlformats.org/drawingml/2006/main" w="19050">
            <a:solidFill>
              <a:srgbClr val="194541"/>
            </a:solidFill>
            <a:prstDash val="solid"/>
          </a:ln>
        </p:spPr>
      </p:sp>
      <p:sp>
        <p:nvSpPr>
          <p:cNvPr id="8" name="">
            <a:extLst xmlns:a="http://schemas.openxmlformats.org/drawingml/2006/main">
              <a:ext uri="{FF2B5EF4-FFF2-40B4-BE49-F238E27FC236}">
                <a16:creationId xmlns:a16="http://schemas.microsoft.com/office/drawing/2014/main" id="{A1F0D47B-8A59-43C1-BF5C-79A1BC7F1EA0}"/>
              </a:ext>
            </a:extLst>
          </p:cNvPr>
          <p:cNvSpPr>
            <a:spLocks xmlns:a="http://schemas.openxmlformats.org/drawingml/2006/main" noGrp="1"/>
          </p:cNvSpPr>
          <p:nvPr/>
        </p:nvSpPr>
        <p:spPr>
          <a:xfrm xmlns:a="http://schemas.openxmlformats.org/drawingml/2006/main">
            <a:off x="2143125" y="2762250"/>
            <a:ext cx="238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FFFFFF"/>
                </a:solidFill>
                <a:latin typeface="Calibri Light"/>
                <a:ea typeface="Calibri Light"/>
                <a:cs typeface="Calibri Light"/>
              </a:defRPr>
            </a:pPr>
            <a:r>
              <a:rPr sz="2100" b="1">
                <a:solidFill>
                  <a:srgbClr val="FFFFFF"/>
                </a:solidFill>
                <a:latin typeface="Calibri Light"/>
                <a:ea typeface="Calibri Light"/>
                <a:cs typeface="Calibri Light"/>
              </a:rPr>
              <a:t>HTML document</a:t>
            </a:r>
          </a:p>
        </p:txBody>
      </p:sp>
      <p:sp>
        <p:nvSpPr>
          <p:cNvPr id="9" name="">
            <a:extLst xmlns:a="http://schemas.openxmlformats.org/drawingml/2006/main">
              <a:ext uri="{FF2B5EF4-FFF2-40B4-BE49-F238E27FC236}">
                <a16:creationId xmlns:a16="http://schemas.microsoft.com/office/drawing/2014/main" id="{214D30F9-3E18-4DFD-9247-611F8F9B271B}"/>
              </a:ext>
            </a:extLst>
          </p:cNvPr>
          <p:cNvSpPr>
            <a:spLocks xmlns:a="http://schemas.openxmlformats.org/drawingml/2006/main" noGrp="1"/>
          </p:cNvSpPr>
          <p:nvPr/>
        </p:nvSpPr>
        <p:spPr>
          <a:xfrm xmlns:a="http://schemas.openxmlformats.org/drawingml/2006/main">
            <a:off x="2143125" y="3476625"/>
            <a:ext cx="2381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650" b="0">
                <a:solidFill>
                  <a:srgbClr val="FFFFFF"/>
                </a:solidFill>
                <a:latin typeface="Calibri Light"/>
                <a:ea typeface="Calibri Light"/>
                <a:cs typeface="Calibri Light"/>
              </a:defRPr>
            </a:pPr>
            <a:r>
              <a:rPr sz="1650" b="0">
                <a:solidFill>
                  <a:srgbClr val="FFFFFF"/>
                </a:solidFill>
                <a:latin typeface="Calibri Light"/>
                <a:ea typeface="Calibri Light"/>
                <a:cs typeface="Calibri Light"/>
              </a:rPr>
              <a:t>References other files</a:t>
            </a:r>
          </a:p>
        </p:txBody>
      </p:sp>
      <p:sp>
        <p:nvSpPr>
          <p:cNvPr id="10" name="">
            <a:extLst xmlns:a="http://schemas.openxmlformats.org/drawingml/2006/main">
              <a:ext uri="{FF2B5EF4-FFF2-40B4-BE49-F238E27FC236}">
                <a16:creationId xmlns:a16="http://schemas.microsoft.com/office/drawing/2014/main" id="{CF43044D-D74F-4A99-B023-DCD392CF5F29}"/>
              </a:ext>
            </a:extLst>
          </p:cNvPr>
          <p:cNvSpPr>
            <a:spLocks xmlns:a="http://schemas.openxmlformats.org/drawingml/2006/main" noGrp="1"/>
          </p:cNvSpPr>
          <p:nvPr/>
        </p:nvSpPr>
        <p:spPr>
          <a:xfrm xmlns:a="http://schemas.openxmlformats.org/drawingml/2006/main">
            <a:off x="5124450" y="2781300"/>
            <a:ext cx="13811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00" b="1">
                <a:solidFill>
                  <a:srgbClr val="FF5747"/>
                </a:solidFill>
                <a:latin typeface="Calibri Light"/>
                <a:ea typeface="Calibri Light"/>
                <a:cs typeface="Calibri Light"/>
              </a:defRPr>
            </a:pPr>
            <a:r>
              <a:rPr sz="1500" b="1">
                <a:solidFill>
                  <a:srgbClr val="FF5747"/>
                </a:solidFill>
                <a:latin typeface="Calibri Light"/>
                <a:ea typeface="Calibri Light"/>
                <a:cs typeface="Calibri Light"/>
              </a:rPr>
              <a:t>references</a:t>
            </a:r>
          </a:p>
        </p:txBody>
      </p:sp>
      <p:sp>
        <p:nvSpPr>
          <p:cNvPr id="11" name="">
            <a:extLst xmlns:a="http://schemas.openxmlformats.org/drawingml/2006/main">
              <a:ext uri="{FF2B5EF4-FFF2-40B4-BE49-F238E27FC236}">
                <a16:creationId xmlns:a16="http://schemas.microsoft.com/office/drawing/2014/main" id="{E6D58D02-E54F-429A-B3B6-A64284482849}"/>
              </a:ext>
            </a:extLst>
          </p:cNvPr>
          <p:cNvSpPr>
            <a:spLocks xmlns:a="http://schemas.openxmlformats.org/drawingml/2006/main" noGrp="1"/>
          </p:cNvSpPr>
          <p:nvPr/>
        </p:nvSpPr>
        <p:spPr>
          <a:xfrm xmlns:a="http://schemas.openxmlformats.org/drawingml/2006/main">
            <a:off x="6858000" y="2047875"/>
            <a:ext cx="4000500" cy="2667000"/>
          </a:xfrm>
          <a:prstGeom xmlns:a="http://schemas.openxmlformats.org/drawingml/2006/main" prst="roundRect">
            <a:avLst>
              <a:gd name="adj" fmla="val 4286"/>
            </a:avLst>
          </a:prstGeom>
          <a:solidFill xmlns:a="http://schemas.openxmlformats.org/drawingml/2006/main">
            <a:srgbClr val="FFFFFF"/>
          </a:solidFill>
          <a:ln xmlns:a="http://schemas.openxmlformats.org/drawingml/2006/main" w="19050">
            <a:solidFill>
              <a:srgbClr val="286759"/>
            </a:solidFill>
            <a:prstDash val="solid"/>
          </a:ln>
        </p:spPr>
      </p:sp>
      <p:sp>
        <p:nvSpPr>
          <p:cNvPr id="12" name="">
            <a:extLst xmlns:a="http://schemas.openxmlformats.org/drawingml/2006/main">
              <a:ext uri="{FF2B5EF4-FFF2-40B4-BE49-F238E27FC236}">
                <a16:creationId xmlns:a16="http://schemas.microsoft.com/office/drawing/2014/main" id="{03567E79-D340-4546-8CF2-06E3F201F266}"/>
              </a:ext>
            </a:extLst>
          </p:cNvPr>
          <p:cNvSpPr>
            <a:spLocks xmlns:a="http://schemas.openxmlformats.org/drawingml/2006/main" noGrp="1"/>
          </p:cNvSpPr>
          <p:nvPr/>
        </p:nvSpPr>
        <p:spPr>
          <a:xfrm xmlns:a="http://schemas.openxmlformats.org/drawingml/2006/main">
            <a:off x="7286625" y="2352675"/>
            <a:ext cx="31432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CSS stylesheet</a:t>
            </a:r>
          </a:p>
          <a:p xmlns:a="http://schemas.openxmlformats.org/drawingml/2006/main">
            <a:r>
              <a:t/>
            </a:r>
          </a:p>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JavaScript file</a:t>
            </a:r>
          </a:p>
          <a:p xmlns:a="http://schemas.openxmlformats.org/drawingml/2006/main">
            <a:r>
              <a:t/>
            </a:r>
          </a:p>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Image or icon</a:t>
            </a:r>
          </a:p>
          <a:p xmlns:a="http://schemas.openxmlformats.org/drawingml/2006/main">
            <a:r>
              <a:t/>
            </a:r>
          </a:p>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Font or data</a:t>
            </a:r>
          </a:p>
        </p:txBody>
      </p:sp>
      <p:sp>
        <p:nvSpPr>
          <p:cNvPr id="13" name="">
            <a:extLst xmlns:a="http://schemas.openxmlformats.org/drawingml/2006/main">
              <a:ext uri="{FF2B5EF4-FFF2-40B4-BE49-F238E27FC236}">
                <a16:creationId xmlns:a16="http://schemas.microsoft.com/office/drawing/2014/main" id="{C3A0C4B5-3B40-4F0D-9CF0-25D7EFE12A9F}"/>
              </a:ext>
            </a:extLst>
          </p:cNvPr>
          <p:cNvSpPr>
            <a:spLocks xmlns:a="http://schemas.openxmlformats.org/drawingml/2006/main" noGrp="1"/>
          </p:cNvSpPr>
          <p:nvPr/>
        </p:nvSpPr>
        <p:spPr>
          <a:xfrm xmlns:a="http://schemas.openxmlformats.org/drawingml/2006/main">
            <a:off x="2667000" y="5143500"/>
            <a:ext cx="7620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The browser combines the responses into the visible page.</a:t>
            </a:r>
          </a:p>
        </p:txBody>
      </p:sp>
    </p:spTree>
    <p:extLst>
      <p:ext uri="{BB962C8B-B14F-4D97-AF65-F5344CB8AC3E}">
        <p14:creationId xmlns:p14="http://schemas.microsoft.com/office/powerpoint/2010/main" val="4253827084"/>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100000"/>
          </a:bodyPr>
          <a:lstStyle xmlns:a="http://schemas.openxmlformats.org/drawingml/2006/main"/>
          <a:p xmlns:a="http://schemas.openxmlformats.org/drawingml/2006/main">
            <a:r>
              <a:t>Checkpoint: put the exchange in order</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11</a:t>
            </a:r>
          </a:p>
        </p:txBody>
      </p:sp>
      <p:sp>
        <p:nvSpPr>
          <p:cNvPr id="2" name="Date Placeholder 1">
            <a:extLst xmlns:a="http://schemas.openxmlformats.org/drawingml/2006/main">
              <a:ext uri="{FF2B5EF4-FFF2-40B4-BE49-F238E27FC236}">
                <a16:creationId xmlns:a16="http://schemas.microsoft.com/office/drawing/2014/main" id="{6164C7FF-6F81-DB4F-BE3B-4C4DE7D3FC56}"/>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1958A42F-FD46-C243-8D30-6F010EDDC522}"/>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
            <a:extLst xmlns:a="http://schemas.openxmlformats.org/drawingml/2006/main">
              <a:ext uri="{FF2B5EF4-FFF2-40B4-BE49-F238E27FC236}">
                <a16:creationId xmlns:a16="http://schemas.microsoft.com/office/drawing/2014/main" id="{C1BB8417-693D-44F5-A852-2934FB080C23}"/>
              </a:ext>
            </a:extLst>
          </p:cNvPr>
          <p:cNvSpPr>
            <a:spLocks xmlns:a="http://schemas.openxmlformats.org/drawingml/2006/main" noGrp="1"/>
          </p:cNvSpPr>
          <p:nvPr/>
        </p:nvSpPr>
        <p:spPr>
          <a:xfrm xmlns:a="http://schemas.openxmlformats.org/drawingml/2006/main">
            <a:off x="2381250" y="1809750"/>
            <a:ext cx="809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725" b="1">
                <a:solidFill>
                  <a:srgbClr val="FFFFFF"/>
                </a:solidFill>
                <a:latin typeface="Calibri Light"/>
                <a:ea typeface="Calibri Light"/>
                <a:cs typeface="Calibri Light"/>
              </a:defRPr>
            </a:pPr>
            <a:r>
              <a:rPr sz="1725" b="1">
                <a:solidFill>
                  <a:srgbClr val="FFFFFF"/>
                </a:solidFill>
                <a:latin typeface="Calibri Light"/>
                <a:ea typeface="Calibri Light"/>
                <a:cs typeface="Calibri Light"/>
              </a:rPr>
              <a:t>Say the order aloud, point to each item, or write the numbers.</a:t>
            </a:r>
          </a:p>
        </p:txBody>
      </p:sp>
      <p:sp>
        <p:nvSpPr>
          <p:cNvPr id="7" name="">
            <a:extLst xmlns:a="http://schemas.openxmlformats.org/drawingml/2006/main">
              <a:ext uri="{FF2B5EF4-FFF2-40B4-BE49-F238E27FC236}">
                <a16:creationId xmlns:a16="http://schemas.microsoft.com/office/drawing/2014/main" id="{1767B830-90BA-463D-A326-A7160ED5B1CA}"/>
              </a:ext>
            </a:extLst>
          </p:cNvPr>
          <p:cNvSpPr>
            <a:spLocks xmlns:a="http://schemas.openxmlformats.org/drawingml/2006/main" noGrp="1"/>
          </p:cNvSpPr>
          <p:nvPr/>
        </p:nvSpPr>
        <p:spPr>
          <a:xfrm xmlns:a="http://schemas.openxmlformats.org/drawingml/2006/main">
            <a:off x="2857500" y="2476500"/>
            <a:ext cx="457200" cy="45720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5747"/>
                </a:solidFill>
                <a:latin typeface="Calibri"/>
                <a:ea typeface="Calibri"/>
                <a:cs typeface="Calibri"/>
              </a:defRPr>
            </a:pPr>
            <a:r>
              <a:rPr sz="1650" b="1">
                <a:solidFill>
                  <a:srgbClr val="FF5747"/>
                </a:solidFill>
                <a:latin typeface="Calibri"/>
                <a:ea typeface="Calibri"/>
                <a:cs typeface="Calibri"/>
              </a:rPr>
              <a:t>?</a:t>
            </a:r>
          </a:p>
        </p:txBody>
      </p:sp>
      <p:sp>
        <p:nvSpPr>
          <p:cNvPr id="8" name="">
            <a:extLst xmlns:a="http://schemas.openxmlformats.org/drawingml/2006/main">
              <a:ext uri="{FF2B5EF4-FFF2-40B4-BE49-F238E27FC236}">
                <a16:creationId xmlns:a16="http://schemas.microsoft.com/office/drawing/2014/main" id="{3322FE24-D94D-46EF-863A-4BB5C2A97975}"/>
              </a:ext>
            </a:extLst>
          </p:cNvPr>
          <p:cNvSpPr>
            <a:spLocks xmlns:a="http://schemas.openxmlformats.org/drawingml/2006/main" noGrp="1"/>
          </p:cNvSpPr>
          <p:nvPr/>
        </p:nvSpPr>
        <p:spPr>
          <a:xfrm xmlns:a="http://schemas.openxmlformats.org/drawingml/2006/main">
            <a:off x="3714750" y="2543175"/>
            <a:ext cx="619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875" b="0">
                <a:solidFill>
                  <a:srgbClr val="FFFFFF"/>
                </a:solidFill>
                <a:latin typeface="Calibri Light"/>
                <a:ea typeface="Calibri Light"/>
                <a:cs typeface="Calibri Light"/>
              </a:defRPr>
            </a:pPr>
            <a:r>
              <a:rPr sz="1875" b="0">
                <a:solidFill>
                  <a:srgbClr val="FFFFFF"/>
                </a:solidFill>
                <a:latin typeface="Calibri Light"/>
                <a:ea typeface="Calibri Light"/>
                <a:cs typeface="Calibri Light"/>
              </a:rPr>
              <a:t>The server returns a response.</a:t>
            </a:r>
          </a:p>
        </p:txBody>
      </p:sp>
      <p:sp>
        <p:nvSpPr>
          <p:cNvPr id="9" name="">
            <a:extLst xmlns:a="http://schemas.openxmlformats.org/drawingml/2006/main">
              <a:ext uri="{FF2B5EF4-FFF2-40B4-BE49-F238E27FC236}">
                <a16:creationId xmlns:a16="http://schemas.microsoft.com/office/drawing/2014/main" id="{FE867E40-A0CD-47A4-AB64-BA9A824B7D02}"/>
              </a:ext>
            </a:extLst>
          </p:cNvPr>
          <p:cNvSpPr>
            <a:spLocks xmlns:a="http://schemas.openxmlformats.org/drawingml/2006/main" noGrp="1"/>
          </p:cNvSpPr>
          <p:nvPr/>
        </p:nvSpPr>
        <p:spPr>
          <a:xfrm xmlns:a="http://schemas.openxmlformats.org/drawingml/2006/main">
            <a:off x="2857500" y="3219450"/>
            <a:ext cx="457200" cy="45720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5747"/>
                </a:solidFill>
                <a:latin typeface="Calibri"/>
                <a:ea typeface="Calibri"/>
                <a:cs typeface="Calibri"/>
              </a:defRPr>
            </a:pPr>
            <a:r>
              <a:rPr sz="1650" b="1">
                <a:solidFill>
                  <a:srgbClr val="FF5747"/>
                </a:solidFill>
                <a:latin typeface="Calibri"/>
                <a:ea typeface="Calibri"/>
                <a:cs typeface="Calibri"/>
              </a:rPr>
              <a:t>?</a:t>
            </a:r>
          </a:p>
        </p:txBody>
      </p:sp>
      <p:sp>
        <p:nvSpPr>
          <p:cNvPr id="10" name="">
            <a:extLst xmlns:a="http://schemas.openxmlformats.org/drawingml/2006/main">
              <a:ext uri="{FF2B5EF4-FFF2-40B4-BE49-F238E27FC236}">
                <a16:creationId xmlns:a16="http://schemas.microsoft.com/office/drawing/2014/main" id="{17E35C34-BCFD-4090-86C8-FC9761561A7F}"/>
              </a:ext>
            </a:extLst>
          </p:cNvPr>
          <p:cNvSpPr>
            <a:spLocks xmlns:a="http://schemas.openxmlformats.org/drawingml/2006/main" noGrp="1"/>
          </p:cNvSpPr>
          <p:nvPr/>
        </p:nvSpPr>
        <p:spPr>
          <a:xfrm xmlns:a="http://schemas.openxmlformats.org/drawingml/2006/main">
            <a:off x="3714750" y="3286125"/>
            <a:ext cx="619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875" b="0">
                <a:solidFill>
                  <a:srgbClr val="FFFFFF"/>
                </a:solidFill>
                <a:latin typeface="Calibri Light"/>
                <a:ea typeface="Calibri Light"/>
                <a:cs typeface="Calibri Light"/>
              </a:defRPr>
            </a:pPr>
            <a:r>
              <a:rPr sz="1875" b="0">
                <a:solidFill>
                  <a:srgbClr val="FFFFFF"/>
                </a:solidFill>
                <a:latin typeface="Calibri Light"/>
                <a:ea typeface="Calibri Light"/>
                <a:cs typeface="Calibri Light"/>
              </a:rPr>
              <a:t>DNS supplies an address.</a:t>
            </a:r>
          </a:p>
        </p:txBody>
      </p:sp>
      <p:sp>
        <p:nvSpPr>
          <p:cNvPr id="11" name="">
            <a:extLst xmlns:a="http://schemas.openxmlformats.org/drawingml/2006/main">
              <a:ext uri="{FF2B5EF4-FFF2-40B4-BE49-F238E27FC236}">
                <a16:creationId xmlns:a16="http://schemas.microsoft.com/office/drawing/2014/main" id="{AB1E7718-7FA3-48DC-B0D2-D64F0A635C4F}"/>
              </a:ext>
            </a:extLst>
          </p:cNvPr>
          <p:cNvSpPr>
            <a:spLocks xmlns:a="http://schemas.openxmlformats.org/drawingml/2006/main" noGrp="1"/>
          </p:cNvSpPr>
          <p:nvPr/>
        </p:nvSpPr>
        <p:spPr>
          <a:xfrm xmlns:a="http://schemas.openxmlformats.org/drawingml/2006/main">
            <a:off x="2857500" y="3962400"/>
            <a:ext cx="457200" cy="45720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5747"/>
                </a:solidFill>
                <a:latin typeface="Calibri"/>
                <a:ea typeface="Calibri"/>
                <a:cs typeface="Calibri"/>
              </a:defRPr>
            </a:pPr>
            <a:r>
              <a:rPr sz="1650" b="1">
                <a:solidFill>
                  <a:srgbClr val="FF5747"/>
                </a:solidFill>
                <a:latin typeface="Calibri"/>
                <a:ea typeface="Calibri"/>
                <a:cs typeface="Calibri"/>
              </a:rPr>
              <a:t>?</a:t>
            </a:r>
          </a:p>
        </p:txBody>
      </p:sp>
      <p:sp>
        <p:nvSpPr>
          <p:cNvPr id="12" name="">
            <a:extLst xmlns:a="http://schemas.openxmlformats.org/drawingml/2006/main">
              <a:ext uri="{FF2B5EF4-FFF2-40B4-BE49-F238E27FC236}">
                <a16:creationId xmlns:a16="http://schemas.microsoft.com/office/drawing/2014/main" id="{0370A538-C1B8-4887-8118-E61C7C4D960A}"/>
              </a:ext>
            </a:extLst>
          </p:cNvPr>
          <p:cNvSpPr>
            <a:spLocks xmlns:a="http://schemas.openxmlformats.org/drawingml/2006/main" noGrp="1"/>
          </p:cNvSpPr>
          <p:nvPr/>
        </p:nvSpPr>
        <p:spPr>
          <a:xfrm xmlns:a="http://schemas.openxmlformats.org/drawingml/2006/main">
            <a:off x="3714750" y="4029075"/>
            <a:ext cx="619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875" b="0">
                <a:solidFill>
                  <a:srgbClr val="FFFFFF"/>
                </a:solidFill>
                <a:latin typeface="Calibri Light"/>
                <a:ea typeface="Calibri Light"/>
                <a:cs typeface="Calibri Light"/>
              </a:defRPr>
            </a:pPr>
            <a:r>
              <a:rPr sz="1875" b="0">
                <a:solidFill>
                  <a:srgbClr val="FFFFFF"/>
                </a:solidFill>
                <a:latin typeface="Calibri Light"/>
                <a:ea typeface="Calibri Light"/>
                <a:cs typeface="Calibri Light"/>
              </a:rPr>
              <a:t>The browser renders the page.</a:t>
            </a:r>
          </a:p>
        </p:txBody>
      </p:sp>
      <p:sp>
        <p:nvSpPr>
          <p:cNvPr id="13" name="">
            <a:extLst xmlns:a="http://schemas.openxmlformats.org/drawingml/2006/main">
              <a:ext uri="{FF2B5EF4-FFF2-40B4-BE49-F238E27FC236}">
                <a16:creationId xmlns:a16="http://schemas.microsoft.com/office/drawing/2014/main" id="{33C35D72-6A1A-4AD2-87A7-52907C4791F0}"/>
              </a:ext>
            </a:extLst>
          </p:cNvPr>
          <p:cNvSpPr>
            <a:spLocks xmlns:a="http://schemas.openxmlformats.org/drawingml/2006/main" noGrp="1"/>
          </p:cNvSpPr>
          <p:nvPr/>
        </p:nvSpPr>
        <p:spPr>
          <a:xfrm xmlns:a="http://schemas.openxmlformats.org/drawingml/2006/main">
            <a:off x="2857500" y="4705350"/>
            <a:ext cx="457200" cy="457200"/>
          </a:xfrm>
          <a:prstGeom xmlns:a="http://schemas.openxmlformats.org/drawingml/2006/main" prst="ellipse">
            <a:avLst/>
          </a:prstGeom>
          <a:solidFill xmlns:a="http://schemas.openxmlformats.org/drawingml/2006/main">
            <a:srgbClr val="FFFFFF"/>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5747"/>
                </a:solidFill>
                <a:latin typeface="Calibri"/>
                <a:ea typeface="Calibri"/>
                <a:cs typeface="Calibri"/>
              </a:defRPr>
            </a:pPr>
            <a:r>
              <a:rPr sz="1650" b="1">
                <a:solidFill>
                  <a:srgbClr val="FF5747"/>
                </a:solidFill>
                <a:latin typeface="Calibri"/>
                <a:ea typeface="Calibri"/>
                <a:cs typeface="Calibri"/>
              </a:rPr>
              <a:t>?</a:t>
            </a:r>
          </a:p>
        </p:txBody>
      </p:sp>
      <p:sp>
        <p:nvSpPr>
          <p:cNvPr id="14" name="">
            <a:extLst xmlns:a="http://schemas.openxmlformats.org/drawingml/2006/main">
              <a:ext uri="{FF2B5EF4-FFF2-40B4-BE49-F238E27FC236}">
                <a16:creationId xmlns:a16="http://schemas.microsoft.com/office/drawing/2014/main" id="{91F9240C-7615-4680-B3C3-350A7CE89F5B}"/>
              </a:ext>
            </a:extLst>
          </p:cNvPr>
          <p:cNvSpPr>
            <a:spLocks xmlns:a="http://schemas.openxmlformats.org/drawingml/2006/main" noGrp="1"/>
          </p:cNvSpPr>
          <p:nvPr/>
        </p:nvSpPr>
        <p:spPr>
          <a:xfrm xmlns:a="http://schemas.openxmlformats.org/drawingml/2006/main">
            <a:off x="3714750" y="4772025"/>
            <a:ext cx="619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875" b="0">
                <a:solidFill>
                  <a:srgbClr val="FFFFFF"/>
                </a:solidFill>
                <a:latin typeface="Calibri Light"/>
                <a:ea typeface="Calibri Light"/>
                <a:cs typeface="Calibri Light"/>
              </a:defRPr>
            </a:pPr>
            <a:r>
              <a:rPr sz="1875" b="0">
                <a:solidFill>
                  <a:srgbClr val="FFFFFF"/>
                </a:solidFill>
                <a:latin typeface="Calibri Light"/>
                <a:ea typeface="Calibri Light"/>
                <a:cs typeface="Calibri Light"/>
              </a:rPr>
              <a:t>The browser sends a request.</a:t>
            </a:r>
          </a:p>
        </p:txBody>
      </p:sp>
    </p:spTree>
    <p:extLst>
      <p:ext uri="{BB962C8B-B14F-4D97-AF65-F5344CB8AC3E}">
        <p14:creationId xmlns:p14="http://schemas.microsoft.com/office/powerpoint/2010/main" val="4053107252"/>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normAutofit fontScale="100000"/>
          </a:bodyPr>
          <a:lstStyle xmlns:a="http://schemas.openxmlformats.org/drawingml/2006/main"/>
          <a:p xmlns:a="http://schemas.openxmlformats.org/drawingml/2006/main">
            <a:r>
              <a:t>Inspect one real request in DevTools</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12</a:t>
            </a:r>
          </a:p>
        </p:txBody>
      </p:sp>
      <p:sp>
        <p:nvSpPr>
          <p:cNvPr id="2" name="Date Placeholder 1">
            <a:extLst xmlns:a="http://schemas.openxmlformats.org/drawingml/2006/main">
              <a:ext uri="{FF2B5EF4-FFF2-40B4-BE49-F238E27FC236}">
                <a16:creationId xmlns:a16="http://schemas.microsoft.com/office/drawing/2014/main" id="{0D2B5CC7-054E-6949-A5AA-BD272D1A1EA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5" name="Footer Placeholder 4">
            <a:extLst xmlns:a="http://schemas.openxmlformats.org/drawingml/2006/main">
              <a:ext uri="{FF2B5EF4-FFF2-40B4-BE49-F238E27FC236}">
                <a16:creationId xmlns:a16="http://schemas.microsoft.com/office/drawing/2014/main" id="{15DEF545-5649-844C-84D1-47B0FF8F954A}"/>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
        <p:nvSpPr>
          <p:cNvPr id="6" name="">
            <a:extLst xmlns:a="http://schemas.openxmlformats.org/drawingml/2006/main">
              <a:ext uri="{FF2B5EF4-FFF2-40B4-BE49-F238E27FC236}">
                <a16:creationId xmlns:a16="http://schemas.microsoft.com/office/drawing/2014/main" id="{D50D009C-A0C3-423F-9FD4-03E91FB74645}"/>
              </a:ext>
            </a:extLst>
          </p:cNvPr>
          <p:cNvSpPr>
            <a:spLocks xmlns:a="http://schemas.openxmlformats.org/drawingml/2006/main" noGrp="1"/>
          </p:cNvSpPr>
          <p:nvPr/>
        </p:nvSpPr>
        <p:spPr>
          <a:xfrm xmlns:a="http://schemas.openxmlformats.org/drawingml/2006/main">
            <a:off x="1809750" y="1952625"/>
            <a:ext cx="457200" cy="457200"/>
          </a:xfrm>
          <a:prstGeom xmlns:a="http://schemas.openxmlformats.org/drawingml/2006/main" prst="ellipse">
            <a:avLst/>
          </a:prstGeom>
          <a:solidFill xmlns:a="http://schemas.openxmlformats.org/drawingml/2006/main">
            <a:srgbClr val="FF5747"/>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FFFF"/>
                </a:solidFill>
                <a:latin typeface="Calibri"/>
                <a:ea typeface="Calibri"/>
                <a:cs typeface="Calibri"/>
              </a:defRPr>
            </a:pPr>
            <a:r>
              <a:rPr sz="1650" b="1">
                <a:solidFill>
                  <a:srgbClr val="FFFFFF"/>
                </a:solidFill>
                <a:latin typeface="Calibri"/>
                <a:ea typeface="Calibri"/>
                <a:cs typeface="Calibri"/>
              </a:rPr>
              <a:t>1</a:t>
            </a:r>
          </a:p>
        </p:txBody>
      </p:sp>
      <p:sp>
        <p:nvSpPr>
          <p:cNvPr id="7" name="">
            <a:extLst xmlns:a="http://schemas.openxmlformats.org/drawingml/2006/main">
              <a:ext uri="{FF2B5EF4-FFF2-40B4-BE49-F238E27FC236}">
                <a16:creationId xmlns:a16="http://schemas.microsoft.com/office/drawing/2014/main" id="{63453B5B-3ADD-46C5-9B4E-9EFE25E22593}"/>
              </a:ext>
            </a:extLst>
          </p:cNvPr>
          <p:cNvSpPr>
            <a:spLocks xmlns:a="http://schemas.openxmlformats.org/drawingml/2006/main" noGrp="1"/>
          </p:cNvSpPr>
          <p:nvPr/>
        </p:nvSpPr>
        <p:spPr>
          <a:xfrm xmlns:a="http://schemas.openxmlformats.org/drawingml/2006/main">
            <a:off x="2571750" y="2019300"/>
            <a:ext cx="4000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725" b="1">
                <a:solidFill>
                  <a:srgbClr val="194541"/>
                </a:solidFill>
                <a:latin typeface="Calibri Light"/>
                <a:ea typeface="Calibri Light"/>
                <a:cs typeface="Calibri Light"/>
              </a:defRPr>
            </a:pPr>
            <a:r>
              <a:rPr sz="1725" b="1">
                <a:solidFill>
                  <a:srgbClr val="194541"/>
                </a:solidFill>
                <a:latin typeface="Calibri Light"/>
                <a:ea typeface="Calibri Light"/>
                <a:cs typeface="Calibri Light"/>
              </a:rPr>
              <a:t>Open https://example.com.</a:t>
            </a:r>
          </a:p>
        </p:txBody>
      </p:sp>
      <p:sp>
        <p:nvSpPr>
          <p:cNvPr id="8" name="">
            <a:extLst xmlns:a="http://schemas.openxmlformats.org/drawingml/2006/main">
              <a:ext uri="{FF2B5EF4-FFF2-40B4-BE49-F238E27FC236}">
                <a16:creationId xmlns:a16="http://schemas.microsoft.com/office/drawing/2014/main" id="{B34C2485-AD5E-4885-B2B2-6F70C5DACBE9}"/>
              </a:ext>
            </a:extLst>
          </p:cNvPr>
          <p:cNvSpPr>
            <a:spLocks xmlns:a="http://schemas.openxmlformats.org/drawingml/2006/main" noGrp="1"/>
          </p:cNvSpPr>
          <p:nvPr/>
        </p:nvSpPr>
        <p:spPr>
          <a:xfrm xmlns:a="http://schemas.openxmlformats.org/drawingml/2006/main">
            <a:off x="1809750" y="2695575"/>
            <a:ext cx="457200" cy="457200"/>
          </a:xfrm>
          <a:prstGeom xmlns:a="http://schemas.openxmlformats.org/drawingml/2006/main" prst="ellipse">
            <a:avLst/>
          </a:prstGeom>
          <a:solidFill xmlns:a="http://schemas.openxmlformats.org/drawingml/2006/main">
            <a:srgbClr val="FF5747"/>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FFFF"/>
                </a:solidFill>
                <a:latin typeface="Calibri"/>
                <a:ea typeface="Calibri"/>
                <a:cs typeface="Calibri"/>
              </a:defRPr>
            </a:pPr>
            <a:r>
              <a:rPr sz="1650" b="1">
                <a:solidFill>
                  <a:srgbClr val="FFFFFF"/>
                </a:solidFill>
                <a:latin typeface="Calibri"/>
                <a:ea typeface="Calibri"/>
                <a:cs typeface="Calibri"/>
              </a:rPr>
              <a:t>2</a:t>
            </a:r>
          </a:p>
        </p:txBody>
      </p:sp>
      <p:sp>
        <p:nvSpPr>
          <p:cNvPr id="9" name="">
            <a:extLst xmlns:a="http://schemas.openxmlformats.org/drawingml/2006/main">
              <a:ext uri="{FF2B5EF4-FFF2-40B4-BE49-F238E27FC236}">
                <a16:creationId xmlns:a16="http://schemas.microsoft.com/office/drawing/2014/main" id="{DCB7706D-C42B-4DEF-83B0-AD32C36A5DF2}"/>
              </a:ext>
            </a:extLst>
          </p:cNvPr>
          <p:cNvSpPr>
            <a:spLocks xmlns:a="http://schemas.openxmlformats.org/drawingml/2006/main" noGrp="1"/>
          </p:cNvSpPr>
          <p:nvPr/>
        </p:nvSpPr>
        <p:spPr>
          <a:xfrm xmlns:a="http://schemas.openxmlformats.org/drawingml/2006/main">
            <a:off x="2571750" y="2762250"/>
            <a:ext cx="4000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725" b="0">
                <a:solidFill>
                  <a:srgbClr val="194541"/>
                </a:solidFill>
                <a:latin typeface="Calibri Light"/>
                <a:ea typeface="Calibri Light"/>
                <a:cs typeface="Calibri Light"/>
              </a:defRPr>
            </a:pPr>
            <a:r>
              <a:rPr sz="1725" b="0">
                <a:solidFill>
                  <a:srgbClr val="194541"/>
                </a:solidFill>
                <a:latin typeface="Calibri Light"/>
                <a:ea typeface="Calibri Light"/>
                <a:cs typeface="Calibri Light"/>
              </a:rPr>
              <a:t>Open DevTools and select Network.</a:t>
            </a:r>
          </a:p>
        </p:txBody>
      </p:sp>
      <p:sp>
        <p:nvSpPr>
          <p:cNvPr id="10" name="">
            <a:extLst xmlns:a="http://schemas.openxmlformats.org/drawingml/2006/main">
              <a:ext uri="{FF2B5EF4-FFF2-40B4-BE49-F238E27FC236}">
                <a16:creationId xmlns:a16="http://schemas.microsoft.com/office/drawing/2014/main" id="{A3902E4E-32EA-4013-8170-17266F01B649}"/>
              </a:ext>
            </a:extLst>
          </p:cNvPr>
          <p:cNvSpPr>
            <a:spLocks xmlns:a="http://schemas.openxmlformats.org/drawingml/2006/main" noGrp="1"/>
          </p:cNvSpPr>
          <p:nvPr/>
        </p:nvSpPr>
        <p:spPr>
          <a:xfrm xmlns:a="http://schemas.openxmlformats.org/drawingml/2006/main">
            <a:off x="1809750" y="3438525"/>
            <a:ext cx="457200" cy="457200"/>
          </a:xfrm>
          <a:prstGeom xmlns:a="http://schemas.openxmlformats.org/drawingml/2006/main" prst="ellipse">
            <a:avLst/>
          </a:prstGeom>
          <a:solidFill xmlns:a="http://schemas.openxmlformats.org/drawingml/2006/main">
            <a:srgbClr val="FF5747"/>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FFFF"/>
                </a:solidFill>
                <a:latin typeface="Calibri"/>
                <a:ea typeface="Calibri"/>
                <a:cs typeface="Calibri"/>
              </a:defRPr>
            </a:pPr>
            <a:r>
              <a:rPr sz="1650" b="1">
                <a:solidFill>
                  <a:srgbClr val="FFFFFF"/>
                </a:solidFill>
                <a:latin typeface="Calibri"/>
                <a:ea typeface="Calibri"/>
                <a:cs typeface="Calibri"/>
              </a:rPr>
              <a:t>3</a:t>
            </a:r>
          </a:p>
        </p:txBody>
      </p:sp>
      <p:sp>
        <p:nvSpPr>
          <p:cNvPr id="11" name="">
            <a:extLst xmlns:a="http://schemas.openxmlformats.org/drawingml/2006/main">
              <a:ext uri="{FF2B5EF4-FFF2-40B4-BE49-F238E27FC236}">
                <a16:creationId xmlns:a16="http://schemas.microsoft.com/office/drawing/2014/main" id="{48ECE948-20EB-4D60-A436-C1281EB6FE62}"/>
              </a:ext>
            </a:extLst>
          </p:cNvPr>
          <p:cNvSpPr>
            <a:spLocks xmlns:a="http://schemas.openxmlformats.org/drawingml/2006/main" noGrp="1"/>
          </p:cNvSpPr>
          <p:nvPr/>
        </p:nvSpPr>
        <p:spPr>
          <a:xfrm xmlns:a="http://schemas.openxmlformats.org/drawingml/2006/main">
            <a:off x="2571750" y="3505200"/>
            <a:ext cx="4000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725" b="0">
                <a:solidFill>
                  <a:srgbClr val="194541"/>
                </a:solidFill>
                <a:latin typeface="Calibri Light"/>
                <a:ea typeface="Calibri Light"/>
                <a:cs typeface="Calibri Light"/>
              </a:defRPr>
            </a:pPr>
            <a:r>
              <a:rPr sz="1725" b="0">
                <a:solidFill>
                  <a:srgbClr val="194541"/>
                </a:solidFill>
                <a:latin typeface="Calibri Light"/>
                <a:ea typeface="Calibri Light"/>
                <a:cs typeface="Calibri Light"/>
              </a:rPr>
              <a:t>Reload the page.</a:t>
            </a:r>
          </a:p>
        </p:txBody>
      </p:sp>
      <p:sp>
        <p:nvSpPr>
          <p:cNvPr id="12" name="">
            <a:extLst xmlns:a="http://schemas.openxmlformats.org/drawingml/2006/main">
              <a:ext uri="{FF2B5EF4-FFF2-40B4-BE49-F238E27FC236}">
                <a16:creationId xmlns:a16="http://schemas.microsoft.com/office/drawing/2014/main" id="{021B0417-40C5-41EF-8048-66925964669C}"/>
              </a:ext>
            </a:extLst>
          </p:cNvPr>
          <p:cNvSpPr>
            <a:spLocks xmlns:a="http://schemas.openxmlformats.org/drawingml/2006/main" noGrp="1"/>
          </p:cNvSpPr>
          <p:nvPr/>
        </p:nvSpPr>
        <p:spPr>
          <a:xfrm xmlns:a="http://schemas.openxmlformats.org/drawingml/2006/main">
            <a:off x="1809750" y="4181475"/>
            <a:ext cx="457200" cy="457200"/>
          </a:xfrm>
          <a:prstGeom xmlns:a="http://schemas.openxmlformats.org/drawingml/2006/main" prst="ellipse">
            <a:avLst/>
          </a:prstGeom>
          <a:solidFill xmlns:a="http://schemas.openxmlformats.org/drawingml/2006/main">
            <a:srgbClr val="FF5747"/>
          </a:solidFill>
          <a:ln xmlns:a="http://schemas.openxmlformats.org/drawingml/2006/main" w="19050">
            <a:solidFill>
              <a:srgbClr val="FF5747"/>
            </a:solid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FFFFFF"/>
                </a:solidFill>
                <a:latin typeface="Calibri"/>
                <a:ea typeface="Calibri"/>
                <a:cs typeface="Calibri"/>
              </a:defRPr>
            </a:pPr>
            <a:r>
              <a:rPr sz="1650" b="1">
                <a:solidFill>
                  <a:srgbClr val="FFFFFF"/>
                </a:solidFill>
                <a:latin typeface="Calibri"/>
                <a:ea typeface="Calibri"/>
                <a:cs typeface="Calibri"/>
              </a:rPr>
              <a:t>4</a:t>
            </a:r>
          </a:p>
        </p:txBody>
      </p:sp>
      <p:sp>
        <p:nvSpPr>
          <p:cNvPr id="13" name="">
            <a:extLst xmlns:a="http://schemas.openxmlformats.org/drawingml/2006/main">
              <a:ext uri="{FF2B5EF4-FFF2-40B4-BE49-F238E27FC236}">
                <a16:creationId xmlns:a16="http://schemas.microsoft.com/office/drawing/2014/main" id="{0143107F-8F2C-4F56-AD23-1AF5A1AA900A}"/>
              </a:ext>
            </a:extLst>
          </p:cNvPr>
          <p:cNvSpPr>
            <a:spLocks xmlns:a="http://schemas.openxmlformats.org/drawingml/2006/main" noGrp="1"/>
          </p:cNvSpPr>
          <p:nvPr/>
        </p:nvSpPr>
        <p:spPr>
          <a:xfrm xmlns:a="http://schemas.openxmlformats.org/drawingml/2006/main">
            <a:off x="2571750" y="4248150"/>
            <a:ext cx="4000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defRPr sz="1725" b="0">
                <a:solidFill>
                  <a:srgbClr val="194541"/>
                </a:solidFill>
                <a:latin typeface="Calibri Light"/>
                <a:ea typeface="Calibri Light"/>
                <a:cs typeface="Calibri Light"/>
              </a:defRPr>
            </a:pPr>
            <a:r>
              <a:rPr sz="1725" b="0">
                <a:solidFill>
                  <a:srgbClr val="194541"/>
                </a:solidFill>
                <a:latin typeface="Calibri Light"/>
                <a:ea typeface="Calibri Light"/>
                <a:cs typeface="Calibri Light"/>
              </a:rPr>
              <a:t>Select the document request.</a:t>
            </a:r>
          </a:p>
        </p:txBody>
      </p:sp>
      <p:sp>
        <p:nvSpPr>
          <p:cNvPr id="14" name="">
            <a:extLst xmlns:a="http://schemas.openxmlformats.org/drawingml/2006/main">
              <a:ext uri="{FF2B5EF4-FFF2-40B4-BE49-F238E27FC236}">
                <a16:creationId xmlns:a16="http://schemas.microsoft.com/office/drawing/2014/main" id="{04B6D271-61C8-49EA-B34B-5D8001A73671}"/>
              </a:ext>
            </a:extLst>
          </p:cNvPr>
          <p:cNvSpPr>
            <a:spLocks xmlns:a="http://schemas.openxmlformats.org/drawingml/2006/main" noGrp="1"/>
          </p:cNvSpPr>
          <p:nvPr/>
        </p:nvSpPr>
        <p:spPr>
          <a:xfrm xmlns:a="http://schemas.openxmlformats.org/drawingml/2006/main">
            <a:off x="7000875" y="1952625"/>
            <a:ext cx="3905250" cy="3000375"/>
          </a:xfrm>
          <a:prstGeom xmlns:a="http://schemas.openxmlformats.org/drawingml/2006/main" prst="roundRect">
            <a:avLst>
              <a:gd name="adj" fmla="val 3810"/>
            </a:avLst>
          </a:prstGeom>
          <a:solidFill xmlns:a="http://schemas.openxmlformats.org/drawingml/2006/main">
            <a:srgbClr val="194541"/>
          </a:solidFill>
          <a:ln xmlns:a="http://schemas.openxmlformats.org/drawingml/2006/main" w="19050">
            <a:solidFill>
              <a:srgbClr val="194541"/>
            </a:solidFill>
            <a:prstDash val="solid"/>
          </a:ln>
        </p:spPr>
      </p:sp>
      <p:sp>
        <p:nvSpPr>
          <p:cNvPr id="15" name="">
            <a:extLst xmlns:a="http://schemas.openxmlformats.org/drawingml/2006/main">
              <a:ext uri="{FF2B5EF4-FFF2-40B4-BE49-F238E27FC236}">
                <a16:creationId xmlns:a16="http://schemas.microsoft.com/office/drawing/2014/main" id="{84B24E45-FC9D-4174-97C1-9A06AE580D11}"/>
              </a:ext>
            </a:extLst>
          </p:cNvPr>
          <p:cNvSpPr>
            <a:spLocks xmlns:a="http://schemas.openxmlformats.org/drawingml/2006/main" noGrp="1"/>
          </p:cNvSpPr>
          <p:nvPr/>
        </p:nvSpPr>
        <p:spPr>
          <a:xfrm xmlns:a="http://schemas.openxmlformats.org/drawingml/2006/main">
            <a:off x="7381875" y="2238375"/>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950" b="1">
                <a:solidFill>
                  <a:srgbClr val="FFFFFF"/>
                </a:solidFill>
                <a:latin typeface="Calibri Light"/>
                <a:ea typeface="Calibri Light"/>
                <a:cs typeface="Calibri Light"/>
              </a:defRPr>
            </a:pPr>
            <a:r>
              <a:rPr sz="1950" b="1">
                <a:solidFill>
                  <a:srgbClr val="FFFFFF"/>
                </a:solidFill>
                <a:latin typeface="Calibri Light"/>
                <a:ea typeface="Calibri Light"/>
                <a:cs typeface="Calibri Light"/>
              </a:rPr>
              <a:t>Expected evidence</a:t>
            </a:r>
          </a:p>
        </p:txBody>
      </p:sp>
      <p:sp>
        <p:nvSpPr>
          <p:cNvPr id="16" name="">
            <a:extLst xmlns:a="http://schemas.openxmlformats.org/drawingml/2006/main">
              <a:ext uri="{FF2B5EF4-FFF2-40B4-BE49-F238E27FC236}">
                <a16:creationId xmlns:a16="http://schemas.microsoft.com/office/drawing/2014/main" id="{AA21847C-B624-4834-938C-D3CE1EB397EA}"/>
              </a:ext>
            </a:extLst>
          </p:cNvPr>
          <p:cNvSpPr>
            <a:spLocks xmlns:a="http://schemas.openxmlformats.org/drawingml/2006/main" noGrp="1"/>
          </p:cNvSpPr>
          <p:nvPr/>
        </p:nvSpPr>
        <p:spPr>
          <a:xfrm xmlns:a="http://schemas.openxmlformats.org/drawingml/2006/main">
            <a:off x="7477125" y="2809875"/>
            <a:ext cx="2952750" cy="1952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650" b="0">
                <a:solidFill>
                  <a:srgbClr val="FFFFFF"/>
                </a:solidFill>
                <a:latin typeface="Consolas"/>
                <a:ea typeface="Consolas"/>
                <a:cs typeface="Consolas"/>
              </a:defRPr>
            </a:pPr>
            <a:r>
              <a:rPr sz="1650" b="0">
                <a:solidFill>
                  <a:srgbClr val="FFFFFF"/>
                </a:solidFill>
                <a:latin typeface="Consolas"/>
                <a:ea typeface="Consolas"/>
                <a:cs typeface="Consolas"/>
              </a:rPr>
              <a:t>Request URL</a:t>
            </a:r>
          </a:p>
          <a:p xmlns:a="http://schemas.openxmlformats.org/drawingml/2006/main">
            <a:pPr algn="ctr">
              <a:defRPr sz="1650" b="0">
                <a:solidFill>
                  <a:srgbClr val="FFFFFF"/>
                </a:solidFill>
                <a:latin typeface="Consolas"/>
                <a:ea typeface="Consolas"/>
                <a:cs typeface="Consolas"/>
              </a:defRPr>
            </a:pPr>
            <a:r>
              <a:rPr sz="1650" b="0">
                <a:solidFill>
                  <a:srgbClr val="FFFFFF"/>
                </a:solidFill>
                <a:latin typeface="Consolas"/>
                <a:ea typeface="Consolas"/>
                <a:cs typeface="Consolas"/>
              </a:rPr>
              <a:t>https://example.com/</a:t>
            </a:r>
          </a:p>
          <a:p xmlns:a="http://schemas.openxmlformats.org/drawingml/2006/main">
            <a:r>
              <a:t/>
            </a:r>
          </a:p>
          <a:p xmlns:a="http://schemas.openxmlformats.org/drawingml/2006/main">
            <a:pPr algn="ctr">
              <a:defRPr sz="1650" b="0">
                <a:solidFill>
                  <a:srgbClr val="FFFFFF"/>
                </a:solidFill>
                <a:latin typeface="Consolas"/>
                <a:ea typeface="Consolas"/>
                <a:cs typeface="Consolas"/>
              </a:defRPr>
            </a:pPr>
            <a:r>
              <a:rPr sz="1650" b="0">
                <a:solidFill>
                  <a:srgbClr val="FFFFFF"/>
                </a:solidFill>
                <a:latin typeface="Consolas"/>
                <a:ea typeface="Consolas"/>
                <a:cs typeface="Consolas"/>
              </a:rPr>
              <a:t>Request Method</a:t>
            </a:r>
          </a:p>
          <a:p xmlns:a="http://schemas.openxmlformats.org/drawingml/2006/main">
            <a:pPr algn="ctr">
              <a:defRPr sz="1650" b="0">
                <a:solidFill>
                  <a:srgbClr val="FFFFFF"/>
                </a:solidFill>
                <a:latin typeface="Consolas"/>
                <a:ea typeface="Consolas"/>
                <a:cs typeface="Consolas"/>
              </a:defRPr>
            </a:pPr>
            <a:r>
              <a:rPr sz="1650" b="0">
                <a:solidFill>
                  <a:srgbClr val="FFFFFF"/>
                </a:solidFill>
                <a:latin typeface="Consolas"/>
                <a:ea typeface="Consolas"/>
                <a:cs typeface="Consolas"/>
              </a:rPr>
              <a:t>GET</a:t>
            </a:r>
          </a:p>
          <a:p xmlns:a="http://schemas.openxmlformats.org/drawingml/2006/main">
            <a:r>
              <a:t/>
            </a:r>
          </a:p>
          <a:p xmlns:a="http://schemas.openxmlformats.org/drawingml/2006/main">
            <a:pPr algn="ctr">
              <a:defRPr sz="1650" b="0">
                <a:solidFill>
                  <a:srgbClr val="FFFFFF"/>
                </a:solidFill>
                <a:latin typeface="Consolas"/>
                <a:ea typeface="Consolas"/>
                <a:cs typeface="Consolas"/>
              </a:defRPr>
            </a:pPr>
            <a:r>
              <a:rPr sz="1650" b="0">
                <a:solidFill>
                  <a:srgbClr val="FFFFFF"/>
                </a:solidFill>
                <a:latin typeface="Consolas"/>
                <a:ea typeface="Consolas"/>
                <a:cs typeface="Consolas"/>
              </a:rPr>
              <a:t>Status Code</a:t>
            </a:r>
          </a:p>
          <a:p xmlns:a="http://schemas.openxmlformats.org/drawingml/2006/main">
            <a:pPr algn="ctr">
              <a:defRPr sz="1650" b="0">
                <a:solidFill>
                  <a:srgbClr val="FFFFFF"/>
                </a:solidFill>
                <a:latin typeface="Consolas"/>
                <a:ea typeface="Consolas"/>
                <a:cs typeface="Consolas"/>
              </a:defRPr>
            </a:pPr>
            <a:r>
              <a:rPr sz="1650" b="0">
                <a:solidFill>
                  <a:srgbClr val="FFFFFF"/>
                </a:solidFill>
                <a:latin typeface="Consolas"/>
                <a:ea typeface="Consolas"/>
                <a:cs typeface="Consolas"/>
              </a:rPr>
              <a:t>200</a:t>
            </a:r>
          </a:p>
        </p:txBody>
      </p:sp>
      <p:sp>
        <p:nvSpPr>
          <p:cNvPr id="17" name="">
            <a:extLst xmlns:a="http://schemas.openxmlformats.org/drawingml/2006/main">
              <a:ext uri="{FF2B5EF4-FFF2-40B4-BE49-F238E27FC236}">
                <a16:creationId xmlns:a16="http://schemas.microsoft.com/office/drawing/2014/main" id="{6B5A3A87-BCA0-48EF-8397-98D4A85DAE20}"/>
              </a:ext>
            </a:extLst>
          </p:cNvPr>
          <p:cNvSpPr>
            <a:spLocks xmlns:a="http://schemas.openxmlformats.org/drawingml/2006/main" noGrp="1"/>
          </p:cNvSpPr>
          <p:nvPr/>
        </p:nvSpPr>
        <p:spPr>
          <a:xfrm xmlns:a="http://schemas.openxmlformats.org/drawingml/2006/main">
            <a:off x="2190750" y="5334000"/>
            <a:ext cx="857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ctr">
              <a:defRPr sz="1575" b="1">
                <a:solidFill>
                  <a:srgbClr val="FF5747"/>
                </a:solidFill>
                <a:latin typeface="Calibri Light"/>
                <a:ea typeface="Calibri Light"/>
                <a:cs typeface="Calibri Light"/>
              </a:defRPr>
            </a:pPr>
            <a:r>
              <a:rPr sz="1575" b="1">
                <a:solidFill>
                  <a:srgbClr val="FF5747"/>
                </a:solidFill>
                <a:latin typeface="Calibri Light"/>
                <a:ea typeface="Calibri Light"/>
                <a:cs typeface="Calibri Light"/>
              </a:rPr>
              <a:t>If Network is empty, leave it open and reload again. Windows: F12 or Ctrl + Shift + I.</a:t>
            </a:r>
          </a:p>
        </p:txBody>
      </p:sp>
    </p:spTree>
    <p:extLst>
      <p:ext uri="{BB962C8B-B14F-4D97-AF65-F5344CB8AC3E}">
        <p14:creationId xmlns:p14="http://schemas.microsoft.com/office/powerpoint/2010/main" val="4253827084"/>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a:xfrm xmlns:a="http://schemas.openxmlformats.org/drawingml/2006/main">
            <a:off x="1686910" y="1657205"/>
            <a:ext cx="8663590" cy="4440928"/>
          </a:xfrm>
        </p:spPr>
        <p:txBody>
          <a:bodyPr xmlns:a="http://schemas.openxmlformats.org/drawingml/2006/main"/>
          <a:lstStyle xmlns:a="http://schemas.openxmlformats.org/drawingml/2006/main"/>
          <a:p xmlns:a="http://schemas.openxmlformats.org/drawingml/2006/main">
            <a:r>
              <a:t>You might see:</a:t>
            </a:r>
          </a:p>
          <a:p xmlns:a="http://schemas.openxmlformats.org/drawingml/2006/main">
            <a:r>
              <a:t/>
            </a:r>
          </a:p>
          <a:p xmlns:a="http://schemas.openxmlformats.org/drawingml/2006/main">
            <a:r>
              <a:t>• HTTP/2 or HTTP/3 instead of HTTP/1.1.</a:t>
            </a:r>
          </a:p>
          <a:p xmlns:a="http://schemas.openxmlformats.org/drawingml/2006/main">
            <a:r>
              <a:t>• Headers in a different order or section.</a:t>
            </a:r>
          </a:p>
          <a:p xmlns:a="http://schemas.openxmlformats.org/drawingml/2006/main">
            <a:r>
              <a:t>• Extra rows from extensions, caches, or network services.</a:t>
            </a:r>
          </a:p>
          <a:p xmlns:a="http://schemas.openxmlformats.org/drawingml/2006/main">
            <a:r>
              <a:t>• DevTools in a separate window.</a:t>
            </a:r>
          </a:p>
          <a:p xmlns:a="http://schemas.openxmlformats.org/drawingml/2006/main">
            <a:r>
              <a:t/>
            </a:r>
          </a:p>
          <a:p xmlns:a="http://schemas.openxmlformats.org/drawingml/2006/main">
            <a:r>
              <a:t>Keep these concepts stable:</a:t>
            </a:r>
          </a:p>
          <a:p xmlns:a="http://schemas.openxmlformats.org/drawingml/2006/main">
            <a:r>
              <a:t>Request · Response · Status · Headers · Body</a:t>
            </a:r>
          </a:p>
        </p:txBody>
      </p:sp>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Different details can show the same model</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13</a:t>
            </a:r>
          </a:p>
        </p:txBody>
      </p:sp>
      <p:sp>
        <p:nvSpPr>
          <p:cNvPr id="5" name="Date Placeholder 4">
            <a:extLst xmlns:a="http://schemas.openxmlformats.org/drawingml/2006/main">
              <a:ext uri="{FF2B5EF4-FFF2-40B4-BE49-F238E27FC236}">
                <a16:creationId xmlns:a16="http://schemas.microsoft.com/office/drawing/2014/main" id="{08382171-BC0E-3D4A-81B2-105403926135}"/>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6" name="Footer Placeholder 5">
            <a:extLst xmlns:a="http://schemas.openxmlformats.org/drawingml/2006/main">
              <a:ext uri="{FF2B5EF4-FFF2-40B4-BE49-F238E27FC236}">
                <a16:creationId xmlns:a16="http://schemas.microsoft.com/office/drawing/2014/main" id="{F7918CA1-0DD3-1A4F-A310-4E05C3E2174D}"/>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Tree>
    <p:extLst>
      <p:ext uri="{BB962C8B-B14F-4D97-AF65-F5344CB8AC3E}">
        <p14:creationId xmlns:p14="http://schemas.microsoft.com/office/powerpoint/2010/main" val="2698075450"/>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Keep these terms separate</a:t>
            </a:r>
          </a:p>
        </p:txBody>
      </p:sp>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t>INTERNET</a:t>
            </a:r>
          </a:p>
          <a:p xmlns:a="http://schemas.openxmlformats.org/drawingml/2006/main">
            <a:r>
              <a:t>Infrastructure</a:t>
            </a:r>
          </a:p>
          <a:p xmlns:a="http://schemas.openxmlformats.org/drawingml/2006/main">
            <a:r>
              <a:t/>
            </a:r>
          </a:p>
          <a:p xmlns:a="http://schemas.openxmlformats.org/drawingml/2006/main">
            <a:r>
              <a:t>BROWSER</a:t>
            </a:r>
          </a:p>
          <a:p xmlns:a="http://schemas.openxmlformats.org/drawingml/2006/main">
            <a:r>
              <a:t>Accesses resources</a:t>
            </a:r>
          </a:p>
          <a:p xmlns:a="http://schemas.openxmlformats.org/drawingml/2006/main">
            <a:r>
              <a:t/>
            </a:r>
          </a:p>
          <a:p xmlns:a="http://schemas.openxmlformats.org/drawingml/2006/main">
            <a:r>
              <a:t>SERVER</a:t>
            </a:r>
          </a:p>
          <a:p xmlns:a="http://schemas.openxmlformats.org/drawingml/2006/main">
            <a:r>
              <a:t>A role in an exchange</a:t>
            </a:r>
          </a:p>
          <a:p xmlns:a="http://schemas.openxmlformats.org/drawingml/2006/main">
            <a:r>
              <a:t/>
            </a:r>
          </a:p>
          <a:p xmlns:a="http://schemas.openxmlformats.org/drawingml/2006/main">
            <a:r>
              <a:t>HTML RESPONSE</a:t>
            </a:r>
          </a:p>
          <a:p xmlns:a="http://schemas.openxmlformats.org/drawingml/2006/main">
            <a:r>
              <a:t>Starts the page</a:t>
            </a:r>
          </a:p>
        </p:txBody>
      </p:sp>
      <p:sp>
        <p:nvSpPr>
          <p:cNvPr id="6" name="Content Placeholder 5">
            <a:extLst xmlns:a="http://schemas.openxmlformats.org/drawingml/2006/main">
              <a:ext uri="{FF2B5EF4-FFF2-40B4-BE49-F238E27FC236}">
                <a16:creationId xmlns:a16="http://schemas.microsoft.com/office/drawing/2014/main" id="{DEB62860-AB34-EA4F-A810-F0E5E28597D9}"/>
              </a:ext>
            </a:extLst>
          </p:cNvPr>
          <p:cNvSpPr>
            <a:spLocks xmlns:a="http://schemas.openxmlformats.org/drawingml/2006/main" noGrp="1"/>
          </p:cNvSpPr>
          <p:nvPr>
            <p:ph idx="4294967295"/>
          </p:nvPr>
        </p:nvSpPr>
        <p:spPr>
          <a:xfrm xmlns:a="http://schemas.openxmlformats.org/drawingml/2006/main">
            <a:off x="6853800" y="1657205"/>
            <a:ext cx="4500000" cy="4440928"/>
          </a:xfrm>
        </p:spPr>
        <p:txBody>
          <a:bodyPr xmlns:a="http://schemas.openxmlformats.org/drawingml/2006/main"/>
          <a:lstStyle xmlns:a="http://schemas.openxmlformats.org/drawingml/2006/main"/>
          <a:p xmlns:a="http://schemas.openxmlformats.org/drawingml/2006/main">
            <a:r>
              <a:t>WEB</a:t>
            </a:r>
          </a:p>
          <a:p xmlns:a="http://schemas.openxmlformats.org/drawingml/2006/main">
            <a:r>
              <a:t>One internet service</a:t>
            </a:r>
          </a:p>
          <a:p xmlns:a="http://schemas.openxmlformats.org/drawingml/2006/main">
            <a:r>
              <a:t/>
            </a:r>
          </a:p>
          <a:p xmlns:a="http://schemas.openxmlformats.org/drawingml/2006/main">
            <a:r>
              <a:t>SEARCH ENGINE</a:t>
            </a:r>
          </a:p>
          <a:p xmlns:a="http://schemas.openxmlformats.org/drawingml/2006/main">
            <a:r>
              <a:t>Helps find pages</a:t>
            </a:r>
          </a:p>
          <a:p xmlns:a="http://schemas.openxmlformats.org/drawingml/2006/main">
            <a:r>
              <a:t/>
            </a:r>
          </a:p>
          <a:p xmlns:a="http://schemas.openxmlformats.org/drawingml/2006/main">
            <a:r>
              <a:t>POWERFUL COMPUTER</a:t>
            </a:r>
          </a:p>
          <a:p xmlns:a="http://schemas.openxmlformats.org/drawingml/2006/main">
            <a:r>
              <a:t>A hardware description</a:t>
            </a:r>
          </a:p>
          <a:p xmlns:a="http://schemas.openxmlformats.org/drawingml/2006/main">
            <a:r>
              <a:t/>
            </a:r>
          </a:p>
          <a:p xmlns:a="http://schemas.openxmlformats.org/drawingml/2006/main">
            <a:r>
              <a:t>RENDERED PAGE</a:t>
            </a:r>
          </a:p>
          <a:p xmlns:a="http://schemas.openxmlformats.org/drawingml/2006/main">
            <a:r>
              <a:t>Can need more files</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14</a:t>
            </a:r>
          </a:p>
        </p:txBody>
      </p:sp>
      <p:sp>
        <p:nvSpPr>
          <p:cNvPr id="5" name="Date Placeholder 4">
            <a:extLst xmlns:a="http://schemas.openxmlformats.org/drawingml/2006/main">
              <a:ext uri="{FF2B5EF4-FFF2-40B4-BE49-F238E27FC236}">
                <a16:creationId xmlns:a16="http://schemas.microsoft.com/office/drawing/2014/main" id="{8BE762A7-7CBC-7741-A6C5-1EB74D90154B}"/>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7" name="Footer Placeholder 6">
            <a:extLst xmlns:a="http://schemas.openxmlformats.org/drawingml/2006/main">
              <a:ext uri="{FF2B5EF4-FFF2-40B4-BE49-F238E27FC236}">
                <a16:creationId xmlns:a16="http://schemas.microsoft.com/office/drawing/2014/main" id="{60DE5191-3FE8-D949-ADD7-2CCCC0EB248D}"/>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Tree>
    <p:extLst>
      <p:ext uri="{BB962C8B-B14F-4D97-AF65-F5344CB8AC3E}">
        <p14:creationId xmlns:p14="http://schemas.microsoft.com/office/powerpoint/2010/main" val="4264329338"/>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t>The required lesson is already complete. Choose one route if you want more depth.</a:t>
            </a:r>
          </a:p>
          <a:p xmlns:a="http://schemas.openxmlformats.org/drawingml/2006/main">
            <a:r>
              <a:t/>
            </a:r>
          </a:p>
          <a:p xmlns:a="http://schemas.openxmlformats.org/drawingml/2006/main">
            <a:r>
              <a:t>1 · DNS</a:t>
            </a:r>
          </a:p>
          <a:p xmlns:a="http://schemas.openxmlformats.org/drawingml/2006/main">
            <a:r>
              <a:t>Run nslookup example.com and inspect one returned address.</a:t>
            </a:r>
          </a:p>
          <a:p xmlns:a="http://schemas.openxmlformats.org/drawingml/2006/main">
            <a:r>
              <a:t/>
            </a:r>
          </a:p>
          <a:p xmlns:a="http://schemas.openxmlformats.org/drawingml/2006/main">
            <a:r>
              <a:t>2 · Requests</a:t>
            </a:r>
          </a:p>
          <a:p xmlns:a="http://schemas.openxmlformats.org/drawingml/2006/main">
            <a:r>
              <a:t>Compare request types on a small page and a larger page.</a:t>
            </a:r>
          </a:p>
          <a:p xmlns:a="http://schemas.openxmlformats.org/drawingml/2006/main">
            <a:r>
              <a:t/>
            </a:r>
          </a:p>
          <a:p xmlns:a="http://schemas.openxmlformats.org/drawingml/2006/main">
            <a:r>
              <a:t>3 · Status codes</a:t>
            </a:r>
          </a:p>
          <a:p xmlns:a="http://schemas.openxmlformats.org/drawingml/2006/main">
            <a:r>
              <a:t>Find examples of 200, 301 or 302, and 404.</a:t>
            </a:r>
          </a:p>
        </p:txBody>
      </p:sp>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Optional: investigate one layer more deeply</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15</a:t>
            </a:r>
          </a:p>
        </p:txBody>
      </p:sp>
      <p:sp>
        <p:nvSpPr>
          <p:cNvPr id="5" name="Date Placeholder 4">
            <a:extLst xmlns:a="http://schemas.openxmlformats.org/drawingml/2006/main">
              <a:ext uri="{FF2B5EF4-FFF2-40B4-BE49-F238E27FC236}">
                <a16:creationId xmlns:a16="http://schemas.microsoft.com/office/drawing/2014/main" id="{A6D31A38-CCB0-D54E-92D6-3F5F80B1194A}"/>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6" name="Footer Placeholder 5">
            <a:extLst xmlns:a="http://schemas.openxmlformats.org/drawingml/2006/main">
              <a:ext uri="{FF2B5EF4-FFF2-40B4-BE49-F238E27FC236}">
                <a16:creationId xmlns:a16="http://schemas.microsoft.com/office/drawing/2014/main" id="{890748A2-B938-4549-B231-833FA283BBDC}"/>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Tree>
    <p:extLst>
      <p:ext uri="{BB962C8B-B14F-4D97-AF65-F5344CB8AC3E}">
        <p14:creationId xmlns:p14="http://schemas.microsoft.com/office/powerpoint/2010/main" val="269169884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3" name="Title 2">
            <a:extLst xmlns:a="http://schemas.openxmlformats.org/drawingml/2006/main">
              <a:ext uri="{FF2B5EF4-FFF2-40B4-BE49-F238E27FC236}">
                <a16:creationId xmlns:a16="http://schemas.microsoft.com/office/drawing/2014/main" id="{A60B085C-079C-B14B-A235-D6A3BE77C1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You can now trace a page load</a:t>
            </a:r>
          </a:p>
        </p:txBody>
      </p:sp>
      <p:sp>
        <p:nvSpPr>
          <p:cNvPr id="4" name="Slide Number Placeholder 3">
            <a:extLst xmlns:a="http://schemas.openxmlformats.org/drawingml/2006/main">
              <a:ext uri="{FF2B5EF4-FFF2-40B4-BE49-F238E27FC236}">
                <a16:creationId xmlns:a16="http://schemas.microsoft.com/office/drawing/2014/main" id="{EC7858E9-F7C0-5E49-A65F-BE47C6D89CAE}"/>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pPr marL="180975" indent="-180975">
              <a:buNone/>
            </a:pPr>
            <a:r>
              <a:t>Slide 16</a:t>
            </a:r>
          </a:p>
        </p:txBody>
      </p:sp>
      <p:sp>
        <p:nvSpPr>
          <p:cNvPr id="2" name="Content Placeholder 1">
            <a:extLst xmlns:a="http://schemas.openxmlformats.org/drawingml/2006/main">
              <a:ext uri="{FF2B5EF4-FFF2-40B4-BE49-F238E27FC236}">
                <a16:creationId xmlns:a16="http://schemas.microsoft.com/office/drawing/2014/main" id="{94D4E85B-4602-AB4F-A632-44C47AD542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t>1 · The browser reads the URL.</a:t>
            </a:r>
          </a:p>
          <a:p xmlns:a="http://schemas.openxmlformats.org/drawingml/2006/main">
            <a:r>
              <a:t/>
            </a:r>
          </a:p>
          <a:p xmlns:a="http://schemas.openxmlformats.org/drawingml/2006/main">
            <a:r>
              <a:t>2 · DNS supplies a current IP address.</a:t>
            </a:r>
          </a:p>
          <a:p xmlns:a="http://schemas.openxmlformats.org/drawingml/2006/main">
            <a:r>
              <a:t/>
            </a:r>
          </a:p>
          <a:p xmlns:a="http://schemas.openxmlformats.org/drawingml/2006/main">
            <a:r>
              <a:t>3 · The browser sends an HTTP request.</a:t>
            </a:r>
          </a:p>
          <a:p xmlns:a="http://schemas.openxmlformats.org/drawingml/2006/main">
            <a:r>
              <a:t/>
            </a:r>
          </a:p>
          <a:p xmlns:a="http://schemas.openxmlformats.org/drawingml/2006/main">
            <a:r>
              <a:t>4 · The server returns an HTTP response.</a:t>
            </a:r>
          </a:p>
          <a:p xmlns:a="http://schemas.openxmlformats.org/drawingml/2006/main">
            <a:r>
              <a:t/>
            </a:r>
          </a:p>
          <a:p xmlns:a="http://schemas.openxmlformats.org/drawingml/2006/main">
            <a:r>
              <a:t>5 · The browser requests needed files and renders the page.</a:t>
            </a:r>
          </a:p>
        </p:txBody>
      </p:sp>
      <p:sp>
        <p:nvSpPr>
          <p:cNvPr id="6" name="Content Placeholder 5">
            <a:extLst xmlns:a="http://schemas.openxmlformats.org/drawingml/2006/main">
              <a:ext uri="{FF2B5EF4-FFF2-40B4-BE49-F238E27FC236}">
                <a16:creationId xmlns:a16="http://schemas.microsoft.com/office/drawing/2014/main" id="{DEB62860-AB34-EA4F-A810-F0E5E28597D9}"/>
              </a:ext>
            </a:extLst>
          </p:cNvPr>
          <p:cNvSpPr>
            <a:spLocks xmlns:a="http://schemas.openxmlformats.org/drawingml/2006/main" noGrp="1"/>
          </p:cNvSpPr>
          <p:nvPr>
            <p:ph idx="2"/>
          </p:nvPr>
        </p:nvSpPr>
        <p:spPr/>
        <p:txBody>
          <a:bodyPr xmlns:a="http://schemas.openxmlformats.org/drawingml/2006/main" lIns="0" tIns="0" rIns="0" bIns="0" anchor="t">
            <a:noAutofit/>
          </a:bodyPr>
          <a:lstStyle xmlns:a="http://schemas.openxmlformats.org/drawingml/2006/main"/>
          <a:p xmlns:a="http://schemas.openxmlformats.org/drawingml/2006/main">
            <a:pPr algn="l">
              <a:defRPr sz="1500" b="0">
                <a:solidFill>
                  <a:srgbClr val="FFFFFF"/>
                </a:solidFill>
                <a:latin typeface="Calibri Light"/>
                <a:ea typeface="Calibri Light"/>
                <a:cs typeface="Calibri Light"/>
              </a:defRPr>
            </a:pPr>
            <a:r>
              <a:rPr sz="1500" b="0">
                <a:solidFill>
                  <a:srgbClr val="FFFFFF"/>
                </a:solidFill>
                <a:latin typeface="Calibri Light"/>
                <a:ea typeface="Calibri Light"/>
                <a:cs typeface="Calibri Light"/>
              </a:rPr>
              <a:t>REQUIRED FINISH LINE</a:t>
            </a:r>
          </a:p>
          <a:p xmlns:a="http://schemas.openxmlformats.org/drawingml/2006/main">
            <a:r>
              <a:t/>
            </a:r>
          </a:p>
          <a:p xmlns:a="http://schemas.openxmlformats.org/drawingml/2006/main">
            <a:pPr algn="l">
              <a:defRPr sz="1500" b="0">
                <a:solidFill>
                  <a:srgbClr val="FFFFFF"/>
                </a:solidFill>
                <a:latin typeface="Calibri Light"/>
                <a:ea typeface="Calibri Light"/>
                <a:cs typeface="Calibri Light"/>
              </a:defRPr>
            </a:pPr>
            <a:r>
              <a:rPr sz="1500" b="0">
                <a:solidFill>
                  <a:srgbClr val="FFFFFF"/>
                </a:solidFill>
                <a:latin typeface="Calibri Light"/>
                <a:ea typeface="Calibri Light"/>
                <a:cs typeface="Calibri Light"/>
              </a:rPr>
              <a:t>Explain the sequence.</a:t>
            </a:r>
          </a:p>
          <a:p xmlns:a="http://schemas.openxmlformats.org/drawingml/2006/main">
            <a:r>
              <a:t/>
            </a:r>
          </a:p>
          <a:p xmlns:a="http://schemas.openxmlformats.org/drawingml/2006/main">
            <a:pPr algn="l">
              <a:defRPr sz="1500" b="0">
                <a:solidFill>
                  <a:srgbClr val="FFFFFF"/>
                </a:solidFill>
                <a:latin typeface="Calibri Light"/>
                <a:ea typeface="Calibri Light"/>
                <a:cs typeface="Calibri Light"/>
              </a:defRPr>
            </a:pPr>
            <a:r>
              <a:rPr sz="1500" b="0">
                <a:solidFill>
                  <a:srgbClr val="FFFFFF"/>
                </a:solidFill>
                <a:latin typeface="Calibri Light"/>
                <a:ea typeface="Calibri Light"/>
                <a:cs typeface="Calibri Light"/>
              </a:rPr>
              <a:t>Identify one GET request and its status code.</a:t>
            </a:r>
          </a:p>
          <a:p xmlns:a="http://schemas.openxmlformats.org/drawingml/2006/main">
            <a:r>
              <a:t/>
            </a:r>
          </a:p>
          <a:p xmlns:a="http://schemas.openxmlformats.org/drawingml/2006/main">
            <a:pPr algn="l">
              <a:defRPr sz="1500" b="0">
                <a:solidFill>
                  <a:srgbClr val="FFFFFF"/>
                </a:solidFill>
                <a:latin typeface="Calibri Light"/>
                <a:ea typeface="Calibri Light"/>
                <a:cs typeface="Calibri Light"/>
              </a:defRPr>
            </a:pPr>
            <a:r>
              <a:rPr sz="1500" b="0">
                <a:solidFill>
                  <a:srgbClr val="FFFFFF"/>
                </a:solidFill>
                <a:latin typeface="Calibri Light"/>
                <a:ea typeface="Calibri Light"/>
                <a:cs typeface="Calibri Light"/>
              </a:rPr>
              <a:t>NEXT</a:t>
            </a:r>
          </a:p>
          <a:p xmlns:a="http://schemas.openxmlformats.org/drawingml/2006/main">
            <a:pPr algn="l">
              <a:defRPr sz="1500" b="0">
                <a:solidFill>
                  <a:srgbClr val="FFFFFF"/>
                </a:solidFill>
                <a:latin typeface="Calibri Light"/>
                <a:ea typeface="Calibri Light"/>
                <a:cs typeface="Calibri Light"/>
              </a:defRPr>
            </a:pPr>
            <a:r>
              <a:rPr sz="1500" b="0">
                <a:solidFill>
                  <a:srgbClr val="FFFFFF"/>
                </a:solidFill>
                <a:latin typeface="Calibri Light"/>
                <a:ea typeface="Calibri Light"/>
                <a:cs typeface="Calibri Light"/>
              </a:rPr>
              <a:t>Build the HTML document that a browser can request and render.</a:t>
            </a:r>
          </a:p>
        </p:txBody>
      </p:sp>
      <p:sp>
        <p:nvSpPr>
          <p:cNvPr id="5" name="Date Placeholder 4">
            <a:extLst xmlns:a="http://schemas.openxmlformats.org/drawingml/2006/main">
              <a:ext uri="{FF2B5EF4-FFF2-40B4-BE49-F238E27FC236}">
                <a16:creationId xmlns:a16="http://schemas.microsoft.com/office/drawing/2014/main" id="{182AF9F8-517B-2847-8638-465A03FBDE8D}"/>
              </a:ext>
            </a:extLst>
          </p:cNvPr>
          <p:cNvSpPr>
            <a:spLocks xmlns:a="http://schemas.openxmlformats.org/drawingml/2006/main" noGrp="1"/>
          </p:cNvSpPr>
          <p:nvPr>
            <p:ph type="dt" idx="11"/>
          </p:nvPr>
        </p:nvSpPr>
        <p:spPr/>
        <p:txBody>
          <a:bodyPr xmlns:a="http://schemas.openxmlformats.org/drawingml/2006/main"/>
          <a:lstStyle xmlns:a="http://schemas.openxmlformats.org/drawingml/2006/main"/>
          <a:p xmlns:a="http://schemas.openxmlformats.org/drawingml/2006/main">
            <a:fld id="{2E1381D2-5AE0-DCA8-431D-57A0018AEC09}" type="datetime1">
              <a:t>August 2026</a:t>
            </a:fld>
          </a:p>
        </p:txBody>
      </p:sp>
      <p:sp>
        <p:nvSpPr>
          <p:cNvPr id="7" name="Footer Placeholder 6">
            <a:extLst xmlns:a="http://schemas.openxmlformats.org/drawingml/2006/main">
              <a:ext uri="{FF2B5EF4-FFF2-40B4-BE49-F238E27FC236}">
                <a16:creationId xmlns:a16="http://schemas.microsoft.com/office/drawing/2014/main" id="{01D65C86-E25A-B246-B85C-8A3B2AB69491}"/>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How websites work · Level 1</a:t>
            </a:r>
          </a:p>
        </p:txBody>
      </p:sp>
    </p:spTree>
    <p:extLst>
      <p:ext uri="{BB962C8B-B14F-4D97-AF65-F5344CB8AC3E}">
        <p14:creationId xmlns:p14="http://schemas.microsoft.com/office/powerpoint/2010/main" val="1935990626"/>
      </p:ext>
    </p:extLst>
  </p:cSld>
</p:sld>
</file>

<file path=ppt/theme/theme1.xml><?xml version="1.0" encoding="utf-8"?>
<a:theme xmlns:a="http://schemas.openxmlformats.org/drawingml/2006/main" name="AspIT">
  <a:themeElements>
    <a:clrScheme name="AspIT">
      <a:dk1>
        <a:srgbClr val="000000"/>
      </a:dk1>
      <a:lt1>
        <a:srgbClr val="FFFFFF"/>
      </a:lt1>
      <a:dk2>
        <a:srgbClr val="000000"/>
      </a:dk2>
      <a:lt2>
        <a:srgbClr val="FFFFFF"/>
      </a:lt2>
      <a:accent1>
        <a:srgbClr val="194541"/>
      </a:accent1>
      <a:accent2>
        <a:srgbClr val="FF5747"/>
      </a:accent2>
      <a:accent3>
        <a:srgbClr val="286759"/>
      </a:accent3>
      <a:accent4>
        <a:srgbClr val="919191"/>
      </a:accent4>
      <a:accent5>
        <a:srgbClr val="091918"/>
      </a:accent5>
      <a:accent6>
        <a:srgbClr val="389D88"/>
      </a:accent6>
      <a:hlink>
        <a:srgbClr val="FF5746"/>
      </a:hlink>
      <a:folHlink>
        <a:srgbClr val="FF5746"/>
      </a:folHlink>
    </a:clrScheme>
    <a:fontScheme name="AspIT">
      <a:majorFont>
        <a:latin typeface="Calibri"/>
        <a:ea typeface=""/>
        <a:cs typeface=""/>
      </a:majorFont>
      <a:minorFont>
        <a:latin typeface="Calibri Light"/>
        <a:ea typeface=""/>
        <a:cs typeface=""/>
      </a:minorFont>
    </a:fontScheme>
    <a:fmtScheme name="AspI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2026-08-02T19:40:35.7610000Z</dcterms:created>
  <dcterms:modified xsi:type="dcterms:W3CDTF">2026-08-02T19:40:35.7610000Z</dcterms:modified>
</coreProperties>
</file>